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3" r:id="rId3"/>
    <p:sldId id="257" r:id="rId4"/>
    <p:sldId id="258" r:id="rId5"/>
    <p:sldId id="259" r:id="rId6"/>
    <p:sldId id="272" r:id="rId7"/>
    <p:sldId id="260" r:id="rId8"/>
    <p:sldId id="271" r:id="rId9"/>
    <p:sldId id="261" r:id="rId10"/>
    <p:sldId id="274" r:id="rId11"/>
    <p:sldId id="270" r:id="rId12"/>
    <p:sldId id="262" r:id="rId13"/>
    <p:sldId id="263"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D81B28-A2A5-E7B6-6EDE-B4EC6EB871E6}" v="357" dt="2023-04-30T01:12:52.269"/>
    <p1510:client id="{9309F107-D256-AFEA-01E6-7307FC902C24}" v="430" dt="2023-04-30T03:09:32.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33609-959B-4E50-ADEA-8F2E788737A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F00A7C7-83F0-4E82-B802-A41051708492}">
      <dgm:prSet phldrT="[Text]" phldr="0"/>
      <dgm:spPr/>
      <dgm:t>
        <a:bodyPr/>
        <a:lstStyle/>
        <a:p>
          <a:pPr algn="l"/>
          <a:r>
            <a:rPr lang="en-US" dirty="0">
              <a:solidFill>
                <a:schemeClr val="bg1"/>
              </a:solidFill>
              <a:latin typeface="Arial"/>
              <a:cs typeface="Arial"/>
            </a:rPr>
            <a:t>9)Expert Witness Testimony</a:t>
          </a:r>
          <a:endParaRPr lang="en-US" dirty="0"/>
        </a:p>
      </dgm:t>
    </dgm:pt>
    <dgm:pt modelId="{9DB0193A-F071-4970-ACBF-0137E39FE599}" type="parTrans" cxnId="{90C2D050-DBA9-4D2B-9256-3318A074BEC7}">
      <dgm:prSet/>
      <dgm:spPr/>
      <dgm:t>
        <a:bodyPr/>
        <a:lstStyle/>
        <a:p>
          <a:endParaRPr lang="en-US"/>
        </a:p>
      </dgm:t>
    </dgm:pt>
    <dgm:pt modelId="{9E46C215-D67B-4819-A4C6-CEC4C20DF774}" type="sibTrans" cxnId="{90C2D050-DBA9-4D2B-9256-3318A074BEC7}">
      <dgm:prSet/>
      <dgm:spPr/>
      <dgm:t>
        <a:bodyPr/>
        <a:lstStyle/>
        <a:p>
          <a:endParaRPr lang="en-US"/>
        </a:p>
      </dgm:t>
    </dgm:pt>
    <dgm:pt modelId="{EB7A4739-B7C5-446A-BEE4-311B1C59F32C}">
      <dgm:prSet phldr="0"/>
      <dgm:spPr/>
      <dgm:t>
        <a:bodyPr/>
        <a:lstStyle/>
        <a:p>
          <a:pPr algn="l" rtl="0"/>
          <a:r>
            <a:rPr lang="en-US" dirty="0">
              <a:solidFill>
                <a:schemeClr val="bg1"/>
              </a:solidFill>
              <a:latin typeface="Arial"/>
              <a:cs typeface="Arial"/>
            </a:rPr>
            <a:t>1)First Response. ...</a:t>
          </a:r>
          <a:endParaRPr lang="en-US" dirty="0">
            <a:solidFill>
              <a:srgbClr val="FFFFFF"/>
            </a:solidFill>
            <a:latin typeface="Arial"/>
            <a:cs typeface="Arial"/>
          </a:endParaRPr>
        </a:p>
      </dgm:t>
    </dgm:pt>
    <dgm:pt modelId="{49A33A1D-18D9-44F7-83CF-A33E11C5EB06}" type="parTrans" cxnId="{E01533F4-2871-443C-AFE4-38DC82061E91}">
      <dgm:prSet/>
      <dgm:spPr/>
    </dgm:pt>
    <dgm:pt modelId="{C4E43A92-5300-41DA-9C0E-F4829C8D0E51}" type="sibTrans" cxnId="{E01533F4-2871-443C-AFE4-38DC82061E91}">
      <dgm:prSet/>
      <dgm:spPr/>
      <dgm:t>
        <a:bodyPr/>
        <a:lstStyle/>
        <a:p>
          <a:endParaRPr lang="en-US"/>
        </a:p>
      </dgm:t>
    </dgm:pt>
    <dgm:pt modelId="{AC5C89B9-59C1-40EB-B530-37454EFA3BC1}">
      <dgm:prSet phldr="0"/>
      <dgm:spPr/>
      <dgm:t>
        <a:bodyPr/>
        <a:lstStyle/>
        <a:p>
          <a:pPr algn="l"/>
          <a:r>
            <a:rPr lang="en-US" dirty="0">
              <a:solidFill>
                <a:schemeClr val="bg1"/>
              </a:solidFill>
              <a:latin typeface="Arial"/>
              <a:cs typeface="Arial"/>
            </a:rPr>
            <a:t>2)Search and Seizure. ...</a:t>
          </a:r>
          <a:endParaRPr lang="en-US" dirty="0">
            <a:solidFill>
              <a:srgbClr val="FFFFFF"/>
            </a:solidFill>
            <a:latin typeface="Arial"/>
            <a:cs typeface="Arial"/>
          </a:endParaRPr>
        </a:p>
      </dgm:t>
    </dgm:pt>
    <dgm:pt modelId="{59FF511D-3526-47C6-B8C6-CF2845F96A4E}" type="parTrans" cxnId="{F1DA1D50-88AF-421C-B129-DF81DA195468}">
      <dgm:prSet/>
      <dgm:spPr/>
    </dgm:pt>
    <dgm:pt modelId="{2EADA78F-FB56-4F3E-9E44-71D64253CAD3}" type="sibTrans" cxnId="{F1DA1D50-88AF-421C-B129-DF81DA195468}">
      <dgm:prSet/>
      <dgm:spPr/>
      <dgm:t>
        <a:bodyPr/>
        <a:lstStyle/>
        <a:p>
          <a:endParaRPr lang="en-US"/>
        </a:p>
      </dgm:t>
    </dgm:pt>
    <dgm:pt modelId="{7FD7ABF6-3D4B-4A41-85C0-3D909541CAE8}">
      <dgm:prSet phldr="0"/>
      <dgm:spPr/>
      <dgm:t>
        <a:bodyPr/>
        <a:lstStyle/>
        <a:p>
          <a:pPr algn="l"/>
          <a:r>
            <a:rPr lang="en-US" dirty="0">
              <a:solidFill>
                <a:schemeClr val="bg1"/>
              </a:solidFill>
              <a:latin typeface="Arial"/>
              <a:cs typeface="Arial"/>
            </a:rPr>
            <a:t>3)Evidence Collection. ...</a:t>
          </a:r>
          <a:endParaRPr lang="en-US" dirty="0">
            <a:solidFill>
              <a:srgbClr val="FFFFFF"/>
            </a:solidFill>
            <a:latin typeface="Arial"/>
            <a:cs typeface="Arial"/>
          </a:endParaRPr>
        </a:p>
      </dgm:t>
    </dgm:pt>
    <dgm:pt modelId="{040FF62D-15BD-4FA0-8752-B652B9B24FEA}" type="parTrans" cxnId="{01EFB4BB-5585-4B2B-95E4-E9F2E331C534}">
      <dgm:prSet/>
      <dgm:spPr/>
    </dgm:pt>
    <dgm:pt modelId="{B07BEA97-BC04-4E2F-BD02-94F9F06B3F5B}" type="sibTrans" cxnId="{01EFB4BB-5585-4B2B-95E4-E9F2E331C534}">
      <dgm:prSet/>
      <dgm:spPr/>
      <dgm:t>
        <a:bodyPr/>
        <a:lstStyle/>
        <a:p>
          <a:endParaRPr lang="en-US"/>
        </a:p>
      </dgm:t>
    </dgm:pt>
    <dgm:pt modelId="{473BC36D-5D41-43AC-8403-A96AEB8C1821}">
      <dgm:prSet phldr="0"/>
      <dgm:spPr/>
      <dgm:t>
        <a:bodyPr/>
        <a:lstStyle/>
        <a:p>
          <a:pPr algn="l" rtl="0"/>
          <a:r>
            <a:rPr lang="en-US" dirty="0">
              <a:solidFill>
                <a:schemeClr val="bg1"/>
              </a:solidFill>
              <a:latin typeface="Arial"/>
              <a:cs typeface="Arial"/>
            </a:rPr>
            <a:t>4)Securing of the Evidence. ...</a:t>
          </a:r>
          <a:endParaRPr lang="en-US" dirty="0">
            <a:solidFill>
              <a:srgbClr val="FFFFFF"/>
            </a:solidFill>
            <a:latin typeface="Arial"/>
            <a:cs typeface="Arial"/>
          </a:endParaRPr>
        </a:p>
      </dgm:t>
    </dgm:pt>
    <dgm:pt modelId="{091E4459-8A9E-4883-87B3-9FB86AFD9A97}" type="parTrans" cxnId="{24A6E2C2-91FB-4FE8-BD6B-D28391611909}">
      <dgm:prSet/>
      <dgm:spPr/>
    </dgm:pt>
    <dgm:pt modelId="{991DD021-7478-4184-9F1C-C6BF04A74C3F}" type="sibTrans" cxnId="{24A6E2C2-91FB-4FE8-BD6B-D28391611909}">
      <dgm:prSet/>
      <dgm:spPr/>
      <dgm:t>
        <a:bodyPr/>
        <a:lstStyle/>
        <a:p>
          <a:endParaRPr lang="en-US"/>
        </a:p>
      </dgm:t>
    </dgm:pt>
    <dgm:pt modelId="{A9A11666-EB6E-4B27-96E1-2432BDB408CC}">
      <dgm:prSet phldr="0"/>
      <dgm:spPr/>
      <dgm:t>
        <a:bodyPr/>
        <a:lstStyle/>
        <a:p>
          <a:pPr algn="l"/>
          <a:r>
            <a:rPr lang="en-US" dirty="0">
              <a:solidFill>
                <a:schemeClr val="bg1"/>
              </a:solidFill>
              <a:latin typeface="Arial"/>
              <a:cs typeface="Arial"/>
            </a:rPr>
            <a:t>5)Data Acquisition. ...</a:t>
          </a:r>
          <a:endParaRPr lang="en-US" dirty="0">
            <a:solidFill>
              <a:srgbClr val="FFFFFF"/>
            </a:solidFill>
            <a:latin typeface="Arial"/>
            <a:cs typeface="Arial"/>
          </a:endParaRPr>
        </a:p>
      </dgm:t>
    </dgm:pt>
    <dgm:pt modelId="{13B4DBC2-A1C2-4FB7-873A-1F5E42A8A6FC}" type="parTrans" cxnId="{F7CC336D-11C4-42DA-91E4-43D94DD375E4}">
      <dgm:prSet/>
      <dgm:spPr/>
    </dgm:pt>
    <dgm:pt modelId="{F91E6FC8-E8B7-4ADB-9292-913A6F75DE27}" type="sibTrans" cxnId="{F7CC336D-11C4-42DA-91E4-43D94DD375E4}">
      <dgm:prSet/>
      <dgm:spPr/>
      <dgm:t>
        <a:bodyPr/>
        <a:lstStyle/>
        <a:p>
          <a:endParaRPr lang="en-US"/>
        </a:p>
      </dgm:t>
    </dgm:pt>
    <dgm:pt modelId="{86748007-0E3A-4809-B506-17B9B85BE109}">
      <dgm:prSet phldr="0"/>
      <dgm:spPr/>
      <dgm:t>
        <a:bodyPr/>
        <a:lstStyle/>
        <a:p>
          <a:pPr algn="l"/>
          <a:r>
            <a:rPr lang="en-US" dirty="0">
              <a:solidFill>
                <a:schemeClr val="bg1"/>
              </a:solidFill>
              <a:latin typeface="Arial"/>
              <a:cs typeface="Arial"/>
            </a:rPr>
            <a:t>6)Data Analysis. ...</a:t>
          </a:r>
          <a:endParaRPr lang="en-US" dirty="0">
            <a:solidFill>
              <a:srgbClr val="FFFFFF"/>
            </a:solidFill>
            <a:latin typeface="Arial"/>
            <a:cs typeface="Arial"/>
          </a:endParaRPr>
        </a:p>
      </dgm:t>
    </dgm:pt>
    <dgm:pt modelId="{F81C14CD-D487-42C6-AA65-017EF269ABDA}" type="parTrans" cxnId="{ECA91A3B-6516-492F-8059-1870D778FA4F}">
      <dgm:prSet/>
      <dgm:spPr/>
    </dgm:pt>
    <dgm:pt modelId="{886EB18E-0C7D-424D-993E-410A1D009291}" type="sibTrans" cxnId="{ECA91A3B-6516-492F-8059-1870D778FA4F}">
      <dgm:prSet/>
      <dgm:spPr/>
      <dgm:t>
        <a:bodyPr/>
        <a:lstStyle/>
        <a:p>
          <a:endParaRPr lang="en-US"/>
        </a:p>
      </dgm:t>
    </dgm:pt>
    <dgm:pt modelId="{5832441C-290D-4DD8-B735-10F3278B950A}">
      <dgm:prSet phldr="0"/>
      <dgm:spPr/>
      <dgm:t>
        <a:bodyPr/>
        <a:lstStyle/>
        <a:p>
          <a:pPr algn="l"/>
          <a:r>
            <a:rPr lang="en-US" dirty="0">
              <a:solidFill>
                <a:schemeClr val="bg1"/>
              </a:solidFill>
              <a:latin typeface="Arial"/>
              <a:cs typeface="Arial"/>
            </a:rPr>
            <a:t>7)Evidence Assessment. ...</a:t>
          </a:r>
          <a:endParaRPr lang="en-US" dirty="0">
            <a:solidFill>
              <a:srgbClr val="FFFFFF"/>
            </a:solidFill>
            <a:latin typeface="Arial"/>
            <a:cs typeface="Arial"/>
          </a:endParaRPr>
        </a:p>
      </dgm:t>
    </dgm:pt>
    <dgm:pt modelId="{CCB13E74-F693-4A44-B496-A8B90FC76FF5}" type="parTrans" cxnId="{31550420-CCB3-48B6-A265-B89F766846A4}">
      <dgm:prSet/>
      <dgm:spPr/>
    </dgm:pt>
    <dgm:pt modelId="{5883D742-D1ED-4C39-BB5A-B47EF1E3636E}" type="sibTrans" cxnId="{31550420-CCB3-48B6-A265-B89F766846A4}">
      <dgm:prSet/>
      <dgm:spPr/>
      <dgm:t>
        <a:bodyPr/>
        <a:lstStyle/>
        <a:p>
          <a:endParaRPr lang="en-US"/>
        </a:p>
      </dgm:t>
    </dgm:pt>
    <dgm:pt modelId="{9CE6A1F0-018B-4FC0-BBA0-4D5D2295B0A2}">
      <dgm:prSet phldr="0"/>
      <dgm:spPr/>
      <dgm:t>
        <a:bodyPr/>
        <a:lstStyle/>
        <a:p>
          <a:pPr algn="l"/>
          <a:r>
            <a:rPr lang="en-US" dirty="0">
              <a:solidFill>
                <a:schemeClr val="bg1"/>
              </a:solidFill>
              <a:latin typeface="Arial"/>
              <a:cs typeface="Arial"/>
            </a:rPr>
            <a:t>8)Documentation and Reporting.</a:t>
          </a:r>
          <a:endParaRPr lang="en-US" dirty="0">
            <a:solidFill>
              <a:srgbClr val="FFFFFF"/>
            </a:solidFill>
            <a:latin typeface="Arial"/>
            <a:cs typeface="Arial"/>
          </a:endParaRPr>
        </a:p>
      </dgm:t>
    </dgm:pt>
    <dgm:pt modelId="{75F68660-6409-4741-9631-BEBA3AF543A6}" type="parTrans" cxnId="{67896A49-BDD9-41C6-911A-74ECCFE5D208}">
      <dgm:prSet/>
      <dgm:spPr/>
    </dgm:pt>
    <dgm:pt modelId="{10161B08-623E-43E3-918A-D164F59F55D3}" type="sibTrans" cxnId="{67896A49-BDD9-41C6-911A-74ECCFE5D208}">
      <dgm:prSet/>
      <dgm:spPr/>
      <dgm:t>
        <a:bodyPr/>
        <a:lstStyle/>
        <a:p>
          <a:endParaRPr lang="en-US"/>
        </a:p>
      </dgm:t>
    </dgm:pt>
    <dgm:pt modelId="{4BAF822B-0001-468E-BF58-389CC2BEB217}" type="pres">
      <dgm:prSet presAssocID="{39133609-959B-4E50-ADEA-8F2E788737A8}" presName="linear" presStyleCnt="0">
        <dgm:presLayoutVars>
          <dgm:animLvl val="lvl"/>
          <dgm:resizeHandles val="exact"/>
        </dgm:presLayoutVars>
      </dgm:prSet>
      <dgm:spPr/>
    </dgm:pt>
    <dgm:pt modelId="{C715F243-942E-47C8-B65A-B7745C07D639}" type="pres">
      <dgm:prSet presAssocID="{EB7A4739-B7C5-446A-BEE4-311B1C59F32C}" presName="parentText" presStyleLbl="node1" presStyleIdx="0" presStyleCnt="9">
        <dgm:presLayoutVars>
          <dgm:chMax val="0"/>
          <dgm:bulletEnabled val="1"/>
        </dgm:presLayoutVars>
      </dgm:prSet>
      <dgm:spPr/>
    </dgm:pt>
    <dgm:pt modelId="{1E1378EC-1A16-44ED-AFFA-CDAD9608961B}" type="pres">
      <dgm:prSet presAssocID="{C4E43A92-5300-41DA-9C0E-F4829C8D0E51}" presName="spacer" presStyleCnt="0"/>
      <dgm:spPr/>
    </dgm:pt>
    <dgm:pt modelId="{7A671FED-83DA-48D7-BCC3-7DC173E1AB79}" type="pres">
      <dgm:prSet presAssocID="{AC5C89B9-59C1-40EB-B530-37454EFA3BC1}" presName="parentText" presStyleLbl="node1" presStyleIdx="1" presStyleCnt="9">
        <dgm:presLayoutVars>
          <dgm:chMax val="0"/>
          <dgm:bulletEnabled val="1"/>
        </dgm:presLayoutVars>
      </dgm:prSet>
      <dgm:spPr/>
    </dgm:pt>
    <dgm:pt modelId="{51B66A9E-F6CC-479B-9948-F3244DA60BFC}" type="pres">
      <dgm:prSet presAssocID="{2EADA78F-FB56-4F3E-9E44-71D64253CAD3}" presName="spacer" presStyleCnt="0"/>
      <dgm:spPr/>
    </dgm:pt>
    <dgm:pt modelId="{50A165B2-E6D2-4468-8234-375CE7013A2C}" type="pres">
      <dgm:prSet presAssocID="{7FD7ABF6-3D4B-4A41-85C0-3D909541CAE8}" presName="parentText" presStyleLbl="node1" presStyleIdx="2" presStyleCnt="9">
        <dgm:presLayoutVars>
          <dgm:chMax val="0"/>
          <dgm:bulletEnabled val="1"/>
        </dgm:presLayoutVars>
      </dgm:prSet>
      <dgm:spPr/>
    </dgm:pt>
    <dgm:pt modelId="{5CD5849F-2BA1-4805-8644-C9E054BFC62D}" type="pres">
      <dgm:prSet presAssocID="{B07BEA97-BC04-4E2F-BD02-94F9F06B3F5B}" presName="spacer" presStyleCnt="0"/>
      <dgm:spPr/>
    </dgm:pt>
    <dgm:pt modelId="{32516FE1-5EF9-433C-919C-89AEF85699D6}" type="pres">
      <dgm:prSet presAssocID="{473BC36D-5D41-43AC-8403-A96AEB8C1821}" presName="parentText" presStyleLbl="node1" presStyleIdx="3" presStyleCnt="9">
        <dgm:presLayoutVars>
          <dgm:chMax val="0"/>
          <dgm:bulletEnabled val="1"/>
        </dgm:presLayoutVars>
      </dgm:prSet>
      <dgm:spPr/>
    </dgm:pt>
    <dgm:pt modelId="{EEC81DB8-A6AC-495E-8164-6B539F2D9B3C}" type="pres">
      <dgm:prSet presAssocID="{991DD021-7478-4184-9F1C-C6BF04A74C3F}" presName="spacer" presStyleCnt="0"/>
      <dgm:spPr/>
    </dgm:pt>
    <dgm:pt modelId="{B4414A4F-9A5B-402E-8153-C93CB58901F5}" type="pres">
      <dgm:prSet presAssocID="{A9A11666-EB6E-4B27-96E1-2432BDB408CC}" presName="parentText" presStyleLbl="node1" presStyleIdx="4" presStyleCnt="9">
        <dgm:presLayoutVars>
          <dgm:chMax val="0"/>
          <dgm:bulletEnabled val="1"/>
        </dgm:presLayoutVars>
      </dgm:prSet>
      <dgm:spPr/>
    </dgm:pt>
    <dgm:pt modelId="{76F9F68C-9334-4B27-B8BC-B7F015B55505}" type="pres">
      <dgm:prSet presAssocID="{F91E6FC8-E8B7-4ADB-9292-913A6F75DE27}" presName="spacer" presStyleCnt="0"/>
      <dgm:spPr/>
    </dgm:pt>
    <dgm:pt modelId="{58B60172-60D0-4023-AA6F-58AF723C974D}" type="pres">
      <dgm:prSet presAssocID="{86748007-0E3A-4809-B506-17B9B85BE109}" presName="parentText" presStyleLbl="node1" presStyleIdx="5" presStyleCnt="9">
        <dgm:presLayoutVars>
          <dgm:chMax val="0"/>
          <dgm:bulletEnabled val="1"/>
        </dgm:presLayoutVars>
      </dgm:prSet>
      <dgm:spPr/>
    </dgm:pt>
    <dgm:pt modelId="{6AC542EB-4AA3-4790-8970-02858C41F56F}" type="pres">
      <dgm:prSet presAssocID="{886EB18E-0C7D-424D-993E-410A1D009291}" presName="spacer" presStyleCnt="0"/>
      <dgm:spPr/>
    </dgm:pt>
    <dgm:pt modelId="{59B8B213-FC8C-4E0A-BAB4-EC59204DB0A7}" type="pres">
      <dgm:prSet presAssocID="{5832441C-290D-4DD8-B735-10F3278B950A}" presName="parentText" presStyleLbl="node1" presStyleIdx="6" presStyleCnt="9">
        <dgm:presLayoutVars>
          <dgm:chMax val="0"/>
          <dgm:bulletEnabled val="1"/>
        </dgm:presLayoutVars>
      </dgm:prSet>
      <dgm:spPr/>
    </dgm:pt>
    <dgm:pt modelId="{54876BDF-D9DD-4A1D-B99E-9A1B09B06513}" type="pres">
      <dgm:prSet presAssocID="{5883D742-D1ED-4C39-BB5A-B47EF1E3636E}" presName="spacer" presStyleCnt="0"/>
      <dgm:spPr/>
    </dgm:pt>
    <dgm:pt modelId="{D4E8BD82-D913-48A7-BF89-95665532CEC4}" type="pres">
      <dgm:prSet presAssocID="{9CE6A1F0-018B-4FC0-BBA0-4D5D2295B0A2}" presName="parentText" presStyleLbl="node1" presStyleIdx="7" presStyleCnt="9">
        <dgm:presLayoutVars>
          <dgm:chMax val="0"/>
          <dgm:bulletEnabled val="1"/>
        </dgm:presLayoutVars>
      </dgm:prSet>
      <dgm:spPr/>
    </dgm:pt>
    <dgm:pt modelId="{F9C4FE1A-CE1B-4504-9018-4B17AAE41F82}" type="pres">
      <dgm:prSet presAssocID="{10161B08-623E-43E3-918A-D164F59F55D3}" presName="spacer" presStyleCnt="0"/>
      <dgm:spPr/>
    </dgm:pt>
    <dgm:pt modelId="{9CECA17C-43D3-4746-97D7-BF05536B8EC1}" type="pres">
      <dgm:prSet presAssocID="{9F00A7C7-83F0-4E82-B802-A41051708492}" presName="parentText" presStyleLbl="node1" presStyleIdx="8" presStyleCnt="9">
        <dgm:presLayoutVars>
          <dgm:chMax val="0"/>
          <dgm:bulletEnabled val="1"/>
        </dgm:presLayoutVars>
      </dgm:prSet>
      <dgm:spPr/>
    </dgm:pt>
  </dgm:ptLst>
  <dgm:cxnLst>
    <dgm:cxn modelId="{647B9A0A-D4A5-4A61-AA78-529921C174F1}" type="presOf" srcId="{39133609-959B-4E50-ADEA-8F2E788737A8}" destId="{4BAF822B-0001-468E-BF58-389CC2BEB217}" srcOrd="0" destOrd="0" presId="urn:microsoft.com/office/officeart/2005/8/layout/vList2"/>
    <dgm:cxn modelId="{31550420-CCB3-48B6-A265-B89F766846A4}" srcId="{39133609-959B-4E50-ADEA-8F2E788737A8}" destId="{5832441C-290D-4DD8-B735-10F3278B950A}" srcOrd="6" destOrd="0" parTransId="{CCB13E74-F693-4A44-B496-A8B90FC76FF5}" sibTransId="{5883D742-D1ED-4C39-BB5A-B47EF1E3636E}"/>
    <dgm:cxn modelId="{025D4F2B-B8B3-43FF-8AC2-255B14DDB283}" type="presOf" srcId="{AC5C89B9-59C1-40EB-B530-37454EFA3BC1}" destId="{7A671FED-83DA-48D7-BCC3-7DC173E1AB79}" srcOrd="0" destOrd="0" presId="urn:microsoft.com/office/officeart/2005/8/layout/vList2"/>
    <dgm:cxn modelId="{ECA91A3B-6516-492F-8059-1870D778FA4F}" srcId="{39133609-959B-4E50-ADEA-8F2E788737A8}" destId="{86748007-0E3A-4809-B506-17B9B85BE109}" srcOrd="5" destOrd="0" parTransId="{F81C14CD-D487-42C6-AA65-017EF269ABDA}" sibTransId="{886EB18E-0C7D-424D-993E-410A1D009291}"/>
    <dgm:cxn modelId="{B2961E68-DF3F-4C6B-A1CE-2476698EF6BE}" type="presOf" srcId="{9F00A7C7-83F0-4E82-B802-A41051708492}" destId="{9CECA17C-43D3-4746-97D7-BF05536B8EC1}" srcOrd="0" destOrd="0" presId="urn:microsoft.com/office/officeart/2005/8/layout/vList2"/>
    <dgm:cxn modelId="{67896A49-BDD9-41C6-911A-74ECCFE5D208}" srcId="{39133609-959B-4E50-ADEA-8F2E788737A8}" destId="{9CE6A1F0-018B-4FC0-BBA0-4D5D2295B0A2}" srcOrd="7" destOrd="0" parTransId="{75F68660-6409-4741-9631-BEBA3AF543A6}" sibTransId="{10161B08-623E-43E3-918A-D164F59F55D3}"/>
    <dgm:cxn modelId="{F7CC336D-11C4-42DA-91E4-43D94DD375E4}" srcId="{39133609-959B-4E50-ADEA-8F2E788737A8}" destId="{A9A11666-EB6E-4B27-96E1-2432BDB408CC}" srcOrd="4" destOrd="0" parTransId="{13B4DBC2-A1C2-4FB7-873A-1F5E42A8A6FC}" sibTransId="{F91E6FC8-E8B7-4ADB-9292-913A6F75DE27}"/>
    <dgm:cxn modelId="{F1DA1D50-88AF-421C-B129-DF81DA195468}" srcId="{39133609-959B-4E50-ADEA-8F2E788737A8}" destId="{AC5C89B9-59C1-40EB-B530-37454EFA3BC1}" srcOrd="1" destOrd="0" parTransId="{59FF511D-3526-47C6-B8C6-CF2845F96A4E}" sibTransId="{2EADA78F-FB56-4F3E-9E44-71D64253CAD3}"/>
    <dgm:cxn modelId="{90C2D050-DBA9-4D2B-9256-3318A074BEC7}" srcId="{39133609-959B-4E50-ADEA-8F2E788737A8}" destId="{9F00A7C7-83F0-4E82-B802-A41051708492}" srcOrd="8" destOrd="0" parTransId="{9DB0193A-F071-4970-ACBF-0137E39FE599}" sibTransId="{9E46C215-D67B-4819-A4C6-CEC4C20DF774}"/>
    <dgm:cxn modelId="{424BD18C-1F08-4840-8E4D-0FE67118C862}" type="presOf" srcId="{86748007-0E3A-4809-B506-17B9B85BE109}" destId="{58B60172-60D0-4023-AA6F-58AF723C974D}" srcOrd="0" destOrd="0" presId="urn:microsoft.com/office/officeart/2005/8/layout/vList2"/>
    <dgm:cxn modelId="{C404D593-9324-40EF-81EE-D8C0DEFB3A28}" type="presOf" srcId="{A9A11666-EB6E-4B27-96E1-2432BDB408CC}" destId="{B4414A4F-9A5B-402E-8153-C93CB58901F5}" srcOrd="0" destOrd="0" presId="urn:microsoft.com/office/officeart/2005/8/layout/vList2"/>
    <dgm:cxn modelId="{7A7D69A7-17F7-41D4-BC55-7AD2FFA865B1}" type="presOf" srcId="{5832441C-290D-4DD8-B735-10F3278B950A}" destId="{59B8B213-FC8C-4E0A-BAB4-EC59204DB0A7}" srcOrd="0" destOrd="0" presId="urn:microsoft.com/office/officeart/2005/8/layout/vList2"/>
    <dgm:cxn modelId="{01EFB4BB-5585-4B2B-95E4-E9F2E331C534}" srcId="{39133609-959B-4E50-ADEA-8F2E788737A8}" destId="{7FD7ABF6-3D4B-4A41-85C0-3D909541CAE8}" srcOrd="2" destOrd="0" parTransId="{040FF62D-15BD-4FA0-8752-B652B9B24FEA}" sibTransId="{B07BEA97-BC04-4E2F-BD02-94F9F06B3F5B}"/>
    <dgm:cxn modelId="{24A6E2C2-91FB-4FE8-BD6B-D28391611909}" srcId="{39133609-959B-4E50-ADEA-8F2E788737A8}" destId="{473BC36D-5D41-43AC-8403-A96AEB8C1821}" srcOrd="3" destOrd="0" parTransId="{091E4459-8A9E-4883-87B3-9FB86AFD9A97}" sibTransId="{991DD021-7478-4184-9F1C-C6BF04A74C3F}"/>
    <dgm:cxn modelId="{6165F7D7-4275-4F3C-80DB-8E40D77A5C29}" type="presOf" srcId="{473BC36D-5D41-43AC-8403-A96AEB8C1821}" destId="{32516FE1-5EF9-433C-919C-89AEF85699D6}" srcOrd="0" destOrd="0" presId="urn:microsoft.com/office/officeart/2005/8/layout/vList2"/>
    <dgm:cxn modelId="{86D871DF-0075-4841-A367-E6512E757DAA}" type="presOf" srcId="{7FD7ABF6-3D4B-4A41-85C0-3D909541CAE8}" destId="{50A165B2-E6D2-4468-8234-375CE7013A2C}" srcOrd="0" destOrd="0" presId="urn:microsoft.com/office/officeart/2005/8/layout/vList2"/>
    <dgm:cxn modelId="{588CB1E3-8C44-4FEC-A424-26144CA0AD65}" type="presOf" srcId="{EB7A4739-B7C5-446A-BEE4-311B1C59F32C}" destId="{C715F243-942E-47C8-B65A-B7745C07D639}" srcOrd="0" destOrd="0" presId="urn:microsoft.com/office/officeart/2005/8/layout/vList2"/>
    <dgm:cxn modelId="{E01533F4-2871-443C-AFE4-38DC82061E91}" srcId="{39133609-959B-4E50-ADEA-8F2E788737A8}" destId="{EB7A4739-B7C5-446A-BEE4-311B1C59F32C}" srcOrd="0" destOrd="0" parTransId="{49A33A1D-18D9-44F7-83CF-A33E11C5EB06}" sibTransId="{C4E43A92-5300-41DA-9C0E-F4829C8D0E51}"/>
    <dgm:cxn modelId="{B67937FA-480F-4F83-9F15-BABF3A3C3A90}" type="presOf" srcId="{9CE6A1F0-018B-4FC0-BBA0-4D5D2295B0A2}" destId="{D4E8BD82-D913-48A7-BF89-95665532CEC4}" srcOrd="0" destOrd="0" presId="urn:microsoft.com/office/officeart/2005/8/layout/vList2"/>
    <dgm:cxn modelId="{A4728563-E5C9-4BBF-878C-571B6CFDE79A}" type="presParOf" srcId="{4BAF822B-0001-468E-BF58-389CC2BEB217}" destId="{C715F243-942E-47C8-B65A-B7745C07D639}" srcOrd="0" destOrd="0" presId="urn:microsoft.com/office/officeart/2005/8/layout/vList2"/>
    <dgm:cxn modelId="{5CA9ED8A-6D13-4465-BAE0-F0CE8EB2568C}" type="presParOf" srcId="{4BAF822B-0001-468E-BF58-389CC2BEB217}" destId="{1E1378EC-1A16-44ED-AFFA-CDAD9608961B}" srcOrd="1" destOrd="0" presId="urn:microsoft.com/office/officeart/2005/8/layout/vList2"/>
    <dgm:cxn modelId="{B381F014-1CCE-4F92-AE83-6F7020EA643A}" type="presParOf" srcId="{4BAF822B-0001-468E-BF58-389CC2BEB217}" destId="{7A671FED-83DA-48D7-BCC3-7DC173E1AB79}" srcOrd="2" destOrd="0" presId="urn:microsoft.com/office/officeart/2005/8/layout/vList2"/>
    <dgm:cxn modelId="{0C459C3C-1BE0-4C0F-A46A-67E0EAB6A29A}" type="presParOf" srcId="{4BAF822B-0001-468E-BF58-389CC2BEB217}" destId="{51B66A9E-F6CC-479B-9948-F3244DA60BFC}" srcOrd="3" destOrd="0" presId="urn:microsoft.com/office/officeart/2005/8/layout/vList2"/>
    <dgm:cxn modelId="{2FE2238D-60DE-4342-AB25-90EC0BAC089C}" type="presParOf" srcId="{4BAF822B-0001-468E-BF58-389CC2BEB217}" destId="{50A165B2-E6D2-4468-8234-375CE7013A2C}" srcOrd="4" destOrd="0" presId="urn:microsoft.com/office/officeart/2005/8/layout/vList2"/>
    <dgm:cxn modelId="{1DF37B19-A1F7-43AC-B371-9B1A45DC7593}" type="presParOf" srcId="{4BAF822B-0001-468E-BF58-389CC2BEB217}" destId="{5CD5849F-2BA1-4805-8644-C9E054BFC62D}" srcOrd="5" destOrd="0" presId="urn:microsoft.com/office/officeart/2005/8/layout/vList2"/>
    <dgm:cxn modelId="{51698EAE-3B4F-4506-A254-3F4A5A46BD9C}" type="presParOf" srcId="{4BAF822B-0001-468E-BF58-389CC2BEB217}" destId="{32516FE1-5EF9-433C-919C-89AEF85699D6}" srcOrd="6" destOrd="0" presId="urn:microsoft.com/office/officeart/2005/8/layout/vList2"/>
    <dgm:cxn modelId="{2EB5C742-10C6-41EE-A929-AF1473188A7D}" type="presParOf" srcId="{4BAF822B-0001-468E-BF58-389CC2BEB217}" destId="{EEC81DB8-A6AC-495E-8164-6B539F2D9B3C}" srcOrd="7" destOrd="0" presId="urn:microsoft.com/office/officeart/2005/8/layout/vList2"/>
    <dgm:cxn modelId="{F601311F-0DA2-48C6-A8EB-0A5EBF22461E}" type="presParOf" srcId="{4BAF822B-0001-468E-BF58-389CC2BEB217}" destId="{B4414A4F-9A5B-402E-8153-C93CB58901F5}" srcOrd="8" destOrd="0" presId="urn:microsoft.com/office/officeart/2005/8/layout/vList2"/>
    <dgm:cxn modelId="{C0FEEA6A-56B2-48BF-82BD-2320459BE3C7}" type="presParOf" srcId="{4BAF822B-0001-468E-BF58-389CC2BEB217}" destId="{76F9F68C-9334-4B27-B8BC-B7F015B55505}" srcOrd="9" destOrd="0" presId="urn:microsoft.com/office/officeart/2005/8/layout/vList2"/>
    <dgm:cxn modelId="{842C86E5-E1D6-4457-8D91-2E7585EA4F9A}" type="presParOf" srcId="{4BAF822B-0001-468E-BF58-389CC2BEB217}" destId="{58B60172-60D0-4023-AA6F-58AF723C974D}" srcOrd="10" destOrd="0" presId="urn:microsoft.com/office/officeart/2005/8/layout/vList2"/>
    <dgm:cxn modelId="{F26FE8FA-6279-477A-93D5-53D3133D2156}" type="presParOf" srcId="{4BAF822B-0001-468E-BF58-389CC2BEB217}" destId="{6AC542EB-4AA3-4790-8970-02858C41F56F}" srcOrd="11" destOrd="0" presId="urn:microsoft.com/office/officeart/2005/8/layout/vList2"/>
    <dgm:cxn modelId="{9D4A8F47-B660-43A0-97DF-B6858A6D3B6F}" type="presParOf" srcId="{4BAF822B-0001-468E-BF58-389CC2BEB217}" destId="{59B8B213-FC8C-4E0A-BAB4-EC59204DB0A7}" srcOrd="12" destOrd="0" presId="urn:microsoft.com/office/officeart/2005/8/layout/vList2"/>
    <dgm:cxn modelId="{E0E2D8CF-F136-43F4-B67D-F1240943B870}" type="presParOf" srcId="{4BAF822B-0001-468E-BF58-389CC2BEB217}" destId="{54876BDF-D9DD-4A1D-B99E-9A1B09B06513}" srcOrd="13" destOrd="0" presId="urn:microsoft.com/office/officeart/2005/8/layout/vList2"/>
    <dgm:cxn modelId="{46D25DE7-7542-45BC-B8EC-CB464C91F5CC}" type="presParOf" srcId="{4BAF822B-0001-468E-BF58-389CC2BEB217}" destId="{D4E8BD82-D913-48A7-BF89-95665532CEC4}" srcOrd="14" destOrd="0" presId="urn:microsoft.com/office/officeart/2005/8/layout/vList2"/>
    <dgm:cxn modelId="{178FD3BF-B0AB-4323-B39E-F9AF01F3787B}" type="presParOf" srcId="{4BAF822B-0001-468E-BF58-389CC2BEB217}" destId="{F9C4FE1A-CE1B-4504-9018-4B17AAE41F82}" srcOrd="15" destOrd="0" presId="urn:microsoft.com/office/officeart/2005/8/layout/vList2"/>
    <dgm:cxn modelId="{E8EC7B39-EEE4-4106-BD7D-0DD840264694}" type="presParOf" srcId="{4BAF822B-0001-468E-BF58-389CC2BEB217}" destId="{9CECA17C-43D3-4746-97D7-BF05536B8EC1}"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8E41E-A01E-4EA6-AC33-794FEED63FD9}"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12339D3B-02A2-4B02-9818-0A6F892ADB86}">
      <dgm:prSet phldr="0"/>
      <dgm:spPr/>
      <dgm:t>
        <a:bodyPr/>
        <a:lstStyle/>
        <a:p>
          <a:pPr algn="l" rtl="0"/>
          <a:r>
            <a:rPr lang="en-US" dirty="0">
              <a:solidFill>
                <a:srgbClr val="4F4F4F"/>
              </a:solidFill>
              <a:latin typeface="Arial"/>
              <a:cs typeface="Arial"/>
            </a:rPr>
            <a:t>Identification of resources and devices involved in the investigation</a:t>
          </a:r>
          <a:endParaRPr lang="en-US" dirty="0">
            <a:latin typeface="Arial"/>
            <a:cs typeface="Arial"/>
          </a:endParaRPr>
        </a:p>
      </dgm:t>
    </dgm:pt>
    <dgm:pt modelId="{4250889B-54E3-4AA8-9A96-1A8AF1A7A0A6}" type="parTrans" cxnId="{950F2D6B-6BF7-482D-B194-57A56CAC9DB2}">
      <dgm:prSet/>
      <dgm:spPr/>
    </dgm:pt>
    <dgm:pt modelId="{3F61D11F-6F39-409A-B081-42C1B9A4D953}" type="sibTrans" cxnId="{950F2D6B-6BF7-482D-B194-57A56CAC9DB2}">
      <dgm:prSet/>
      <dgm:spPr/>
    </dgm:pt>
    <dgm:pt modelId="{24E2EC7E-75E9-4A79-B1FB-21D2AA76A026}">
      <dgm:prSet phldr="0"/>
      <dgm:spPr/>
      <dgm:t>
        <a:bodyPr/>
        <a:lstStyle/>
        <a:p>
          <a:pPr algn="l"/>
          <a:r>
            <a:rPr lang="en-US" dirty="0">
              <a:solidFill>
                <a:srgbClr val="4F4F4F"/>
              </a:solidFill>
              <a:latin typeface="Arial"/>
              <a:cs typeface="Arial"/>
            </a:rPr>
            <a:t>Preservation of the necessary data</a:t>
          </a:r>
          <a:endParaRPr lang="en-US" dirty="0">
            <a:latin typeface="Arial"/>
            <a:cs typeface="Arial"/>
          </a:endParaRPr>
        </a:p>
      </dgm:t>
    </dgm:pt>
    <dgm:pt modelId="{0F10FF45-AFDD-4D63-88DD-63C2822FFEE1}" type="parTrans" cxnId="{B9EEE22F-7DF0-4C0D-9D52-C2D1162F4982}">
      <dgm:prSet/>
      <dgm:spPr/>
    </dgm:pt>
    <dgm:pt modelId="{3C98A448-F34A-4CF5-8BDC-EFDBC422547D}" type="sibTrans" cxnId="{B9EEE22F-7DF0-4C0D-9D52-C2D1162F4982}">
      <dgm:prSet/>
      <dgm:spPr/>
    </dgm:pt>
    <dgm:pt modelId="{E3E6796E-0F24-4ED1-8C74-9F3F3F0E0252}">
      <dgm:prSet phldr="0"/>
      <dgm:spPr/>
      <dgm:t>
        <a:bodyPr/>
        <a:lstStyle/>
        <a:p>
          <a:pPr algn="l"/>
          <a:r>
            <a:rPr lang="en-US" dirty="0">
              <a:solidFill>
                <a:srgbClr val="4F4F4F"/>
              </a:solidFill>
              <a:latin typeface="Arial"/>
              <a:cs typeface="Arial"/>
            </a:rPr>
            <a:t>Analysis</a:t>
          </a:r>
          <a:endParaRPr lang="en-US" dirty="0">
            <a:latin typeface="Arial"/>
            <a:cs typeface="Arial"/>
          </a:endParaRPr>
        </a:p>
      </dgm:t>
    </dgm:pt>
    <dgm:pt modelId="{9C22997E-EAA8-44A7-95AC-AE3908D77138}" type="parTrans" cxnId="{1328E750-079F-412A-8E36-2F691746D1D5}">
      <dgm:prSet/>
      <dgm:spPr/>
    </dgm:pt>
    <dgm:pt modelId="{850D451B-3EE8-4171-AC9F-39E7227DCFC3}" type="sibTrans" cxnId="{1328E750-079F-412A-8E36-2F691746D1D5}">
      <dgm:prSet/>
      <dgm:spPr/>
    </dgm:pt>
    <dgm:pt modelId="{B211B248-DE48-4D20-AFF4-D7CBE8EE4DE5}">
      <dgm:prSet phldr="0"/>
      <dgm:spPr/>
      <dgm:t>
        <a:bodyPr/>
        <a:lstStyle/>
        <a:p>
          <a:pPr algn="l"/>
          <a:r>
            <a:rPr lang="en-US" dirty="0">
              <a:solidFill>
                <a:srgbClr val="4F4F4F"/>
              </a:solidFill>
              <a:latin typeface="Arial"/>
              <a:cs typeface="Arial"/>
            </a:rPr>
            <a:t>Documentation</a:t>
          </a:r>
          <a:endParaRPr lang="en-US" dirty="0">
            <a:latin typeface="Arial"/>
            <a:cs typeface="Arial"/>
          </a:endParaRPr>
        </a:p>
      </dgm:t>
    </dgm:pt>
    <dgm:pt modelId="{A0CC322B-3E2C-4504-98DF-B9F9263869BC}" type="parTrans" cxnId="{C4C0956E-C16F-4494-8CCB-C5693A7F28CD}">
      <dgm:prSet/>
      <dgm:spPr/>
    </dgm:pt>
    <dgm:pt modelId="{675CE122-39E0-4FC8-A8C0-2CBAF95F6F3F}" type="sibTrans" cxnId="{C4C0956E-C16F-4494-8CCB-C5693A7F28CD}">
      <dgm:prSet/>
      <dgm:spPr/>
    </dgm:pt>
    <dgm:pt modelId="{C3C70773-D944-46BB-BF59-52C844A674CB}">
      <dgm:prSet phldr="0"/>
      <dgm:spPr/>
      <dgm:t>
        <a:bodyPr/>
        <a:lstStyle/>
        <a:p>
          <a:pPr algn="l"/>
          <a:r>
            <a:rPr lang="en-US" dirty="0">
              <a:solidFill>
                <a:srgbClr val="4F4F4F"/>
              </a:solidFill>
              <a:latin typeface="Arial"/>
              <a:cs typeface="Arial"/>
            </a:rPr>
            <a:t>Presentation</a:t>
          </a:r>
          <a:endParaRPr lang="en-US" dirty="0">
            <a:latin typeface="Arial"/>
            <a:cs typeface="Arial"/>
          </a:endParaRPr>
        </a:p>
      </dgm:t>
    </dgm:pt>
    <dgm:pt modelId="{B8DA9FFA-87F4-47C0-BCC6-9670227C8488}" type="parTrans" cxnId="{F7F3D270-73C4-44A0-A2B8-04329F1AF405}">
      <dgm:prSet/>
      <dgm:spPr/>
    </dgm:pt>
    <dgm:pt modelId="{A07CBF93-A81A-4E39-B9E4-7D8AABD38D10}" type="sibTrans" cxnId="{F7F3D270-73C4-44A0-A2B8-04329F1AF405}">
      <dgm:prSet/>
      <dgm:spPr/>
    </dgm:pt>
    <dgm:pt modelId="{C74717DD-0763-4F73-856D-F9C52C6D5CF7}" type="pres">
      <dgm:prSet presAssocID="{18E8E41E-A01E-4EA6-AC33-794FEED63FD9}" presName="Name0" presStyleCnt="0">
        <dgm:presLayoutVars>
          <dgm:dir/>
          <dgm:animLvl val="lvl"/>
          <dgm:resizeHandles val="exact"/>
        </dgm:presLayoutVars>
      </dgm:prSet>
      <dgm:spPr/>
    </dgm:pt>
    <dgm:pt modelId="{8DFF022B-7F02-4A1B-BAD2-954323BE4CC2}" type="pres">
      <dgm:prSet presAssocID="{C3C70773-D944-46BB-BF59-52C844A674CB}" presName="boxAndChildren" presStyleCnt="0"/>
      <dgm:spPr/>
    </dgm:pt>
    <dgm:pt modelId="{A7BB205D-979F-4DB6-93E0-58E7DE20550D}" type="pres">
      <dgm:prSet presAssocID="{C3C70773-D944-46BB-BF59-52C844A674CB}" presName="parentTextBox" presStyleLbl="node1" presStyleIdx="0" presStyleCnt="5"/>
      <dgm:spPr/>
    </dgm:pt>
    <dgm:pt modelId="{D5E545FE-0101-4B91-A655-DFD74646A783}" type="pres">
      <dgm:prSet presAssocID="{675CE122-39E0-4FC8-A8C0-2CBAF95F6F3F}" presName="sp" presStyleCnt="0"/>
      <dgm:spPr/>
    </dgm:pt>
    <dgm:pt modelId="{94EFED5D-6D42-4EB7-B33B-78211E3290EB}" type="pres">
      <dgm:prSet presAssocID="{B211B248-DE48-4D20-AFF4-D7CBE8EE4DE5}" presName="arrowAndChildren" presStyleCnt="0"/>
      <dgm:spPr/>
    </dgm:pt>
    <dgm:pt modelId="{A37AC511-87EE-44A6-8CFE-10EA2BAB82B3}" type="pres">
      <dgm:prSet presAssocID="{B211B248-DE48-4D20-AFF4-D7CBE8EE4DE5}" presName="parentTextArrow" presStyleLbl="node1" presStyleIdx="1" presStyleCnt="5"/>
      <dgm:spPr/>
    </dgm:pt>
    <dgm:pt modelId="{D5EE9448-724E-43EC-AFD4-3BCAF3D69AB0}" type="pres">
      <dgm:prSet presAssocID="{850D451B-3EE8-4171-AC9F-39E7227DCFC3}" presName="sp" presStyleCnt="0"/>
      <dgm:spPr/>
    </dgm:pt>
    <dgm:pt modelId="{576DFD30-0BF7-4D1C-B3E9-2F9D75DD5B3F}" type="pres">
      <dgm:prSet presAssocID="{E3E6796E-0F24-4ED1-8C74-9F3F3F0E0252}" presName="arrowAndChildren" presStyleCnt="0"/>
      <dgm:spPr/>
    </dgm:pt>
    <dgm:pt modelId="{9162D8F6-BC34-4CE8-8DFF-5CAADFA9CABA}" type="pres">
      <dgm:prSet presAssocID="{E3E6796E-0F24-4ED1-8C74-9F3F3F0E0252}" presName="parentTextArrow" presStyleLbl="node1" presStyleIdx="2" presStyleCnt="5"/>
      <dgm:spPr/>
    </dgm:pt>
    <dgm:pt modelId="{A9D37746-CE15-40C3-83DE-2EFB658CCE92}" type="pres">
      <dgm:prSet presAssocID="{3C98A448-F34A-4CF5-8BDC-EFDBC422547D}" presName="sp" presStyleCnt="0"/>
      <dgm:spPr/>
    </dgm:pt>
    <dgm:pt modelId="{6BEB82A3-B3FF-49CD-BB69-8EEE88E4E5D0}" type="pres">
      <dgm:prSet presAssocID="{24E2EC7E-75E9-4A79-B1FB-21D2AA76A026}" presName="arrowAndChildren" presStyleCnt="0"/>
      <dgm:spPr/>
    </dgm:pt>
    <dgm:pt modelId="{68BDAD90-B72B-4439-96A3-CB1B3DDC16C2}" type="pres">
      <dgm:prSet presAssocID="{24E2EC7E-75E9-4A79-B1FB-21D2AA76A026}" presName="parentTextArrow" presStyleLbl="node1" presStyleIdx="3" presStyleCnt="5"/>
      <dgm:spPr/>
    </dgm:pt>
    <dgm:pt modelId="{9A0E89AC-E79C-4841-8D72-6F1DD36C0AE7}" type="pres">
      <dgm:prSet presAssocID="{3F61D11F-6F39-409A-B081-42C1B9A4D953}" presName="sp" presStyleCnt="0"/>
      <dgm:spPr/>
    </dgm:pt>
    <dgm:pt modelId="{28CFBDF5-2826-47FC-9A1E-B205540F674C}" type="pres">
      <dgm:prSet presAssocID="{12339D3B-02A2-4B02-9818-0A6F892ADB86}" presName="arrowAndChildren" presStyleCnt="0"/>
      <dgm:spPr/>
    </dgm:pt>
    <dgm:pt modelId="{12798821-5254-4A72-B109-143D679BF20B}" type="pres">
      <dgm:prSet presAssocID="{12339D3B-02A2-4B02-9818-0A6F892ADB86}" presName="parentTextArrow" presStyleLbl="node1" presStyleIdx="4" presStyleCnt="5"/>
      <dgm:spPr/>
    </dgm:pt>
  </dgm:ptLst>
  <dgm:cxnLst>
    <dgm:cxn modelId="{DAE04102-F706-4A15-ACD4-E0880074A209}" type="presOf" srcId="{B211B248-DE48-4D20-AFF4-D7CBE8EE4DE5}" destId="{A37AC511-87EE-44A6-8CFE-10EA2BAB82B3}" srcOrd="0" destOrd="0" presId="urn:microsoft.com/office/officeart/2005/8/layout/process4"/>
    <dgm:cxn modelId="{C1939214-853E-42B6-97B4-A50E14E6AD07}" type="presOf" srcId="{18E8E41E-A01E-4EA6-AC33-794FEED63FD9}" destId="{C74717DD-0763-4F73-856D-F9C52C6D5CF7}" srcOrd="0" destOrd="0" presId="urn:microsoft.com/office/officeart/2005/8/layout/process4"/>
    <dgm:cxn modelId="{B9EEE22F-7DF0-4C0D-9D52-C2D1162F4982}" srcId="{18E8E41E-A01E-4EA6-AC33-794FEED63FD9}" destId="{24E2EC7E-75E9-4A79-B1FB-21D2AA76A026}" srcOrd="1" destOrd="0" parTransId="{0F10FF45-AFDD-4D63-88DD-63C2822FFEE1}" sibTransId="{3C98A448-F34A-4CF5-8BDC-EFDBC422547D}"/>
    <dgm:cxn modelId="{0F3A014A-6F69-4E99-A375-5B9F39C61234}" type="presOf" srcId="{E3E6796E-0F24-4ED1-8C74-9F3F3F0E0252}" destId="{9162D8F6-BC34-4CE8-8DFF-5CAADFA9CABA}" srcOrd="0" destOrd="0" presId="urn:microsoft.com/office/officeart/2005/8/layout/process4"/>
    <dgm:cxn modelId="{950F2D6B-6BF7-482D-B194-57A56CAC9DB2}" srcId="{18E8E41E-A01E-4EA6-AC33-794FEED63FD9}" destId="{12339D3B-02A2-4B02-9818-0A6F892ADB86}" srcOrd="0" destOrd="0" parTransId="{4250889B-54E3-4AA8-9A96-1A8AF1A7A0A6}" sibTransId="{3F61D11F-6F39-409A-B081-42C1B9A4D953}"/>
    <dgm:cxn modelId="{C4C0956E-C16F-4494-8CCB-C5693A7F28CD}" srcId="{18E8E41E-A01E-4EA6-AC33-794FEED63FD9}" destId="{B211B248-DE48-4D20-AFF4-D7CBE8EE4DE5}" srcOrd="3" destOrd="0" parTransId="{A0CC322B-3E2C-4504-98DF-B9F9263869BC}" sibTransId="{675CE122-39E0-4FC8-A8C0-2CBAF95F6F3F}"/>
    <dgm:cxn modelId="{F7F3D270-73C4-44A0-A2B8-04329F1AF405}" srcId="{18E8E41E-A01E-4EA6-AC33-794FEED63FD9}" destId="{C3C70773-D944-46BB-BF59-52C844A674CB}" srcOrd="4" destOrd="0" parTransId="{B8DA9FFA-87F4-47C0-BCC6-9670227C8488}" sibTransId="{A07CBF93-A81A-4E39-B9E4-7D8AABD38D10}"/>
    <dgm:cxn modelId="{1328E750-079F-412A-8E36-2F691746D1D5}" srcId="{18E8E41E-A01E-4EA6-AC33-794FEED63FD9}" destId="{E3E6796E-0F24-4ED1-8C74-9F3F3F0E0252}" srcOrd="2" destOrd="0" parTransId="{9C22997E-EAA8-44A7-95AC-AE3908D77138}" sibTransId="{850D451B-3EE8-4171-AC9F-39E7227DCFC3}"/>
    <dgm:cxn modelId="{1C98EE94-E8CD-466D-9C48-5F661243396B}" type="presOf" srcId="{12339D3B-02A2-4B02-9818-0A6F892ADB86}" destId="{12798821-5254-4A72-B109-143D679BF20B}" srcOrd="0" destOrd="0" presId="urn:microsoft.com/office/officeart/2005/8/layout/process4"/>
    <dgm:cxn modelId="{4242FCA7-0DCD-4A0C-9CF9-C3DD66F7C5C9}" type="presOf" srcId="{C3C70773-D944-46BB-BF59-52C844A674CB}" destId="{A7BB205D-979F-4DB6-93E0-58E7DE20550D}" srcOrd="0" destOrd="0" presId="urn:microsoft.com/office/officeart/2005/8/layout/process4"/>
    <dgm:cxn modelId="{C071B7FC-A9BB-4910-A36C-2A54C08B5645}" type="presOf" srcId="{24E2EC7E-75E9-4A79-B1FB-21D2AA76A026}" destId="{68BDAD90-B72B-4439-96A3-CB1B3DDC16C2}" srcOrd="0" destOrd="0" presId="urn:microsoft.com/office/officeart/2005/8/layout/process4"/>
    <dgm:cxn modelId="{FCE3537B-3B92-4D9E-868E-20A557204A5D}" type="presParOf" srcId="{C74717DD-0763-4F73-856D-F9C52C6D5CF7}" destId="{8DFF022B-7F02-4A1B-BAD2-954323BE4CC2}" srcOrd="0" destOrd="0" presId="urn:microsoft.com/office/officeart/2005/8/layout/process4"/>
    <dgm:cxn modelId="{D98A227D-39D1-43F3-9D14-496649CD07B0}" type="presParOf" srcId="{8DFF022B-7F02-4A1B-BAD2-954323BE4CC2}" destId="{A7BB205D-979F-4DB6-93E0-58E7DE20550D}" srcOrd="0" destOrd="0" presId="urn:microsoft.com/office/officeart/2005/8/layout/process4"/>
    <dgm:cxn modelId="{6CE1F56E-A37A-43D0-A65F-B49EEC969FEF}" type="presParOf" srcId="{C74717DD-0763-4F73-856D-F9C52C6D5CF7}" destId="{D5E545FE-0101-4B91-A655-DFD74646A783}" srcOrd="1" destOrd="0" presId="urn:microsoft.com/office/officeart/2005/8/layout/process4"/>
    <dgm:cxn modelId="{FB0E46FF-5B58-4D15-A3B2-1C0C5B083173}" type="presParOf" srcId="{C74717DD-0763-4F73-856D-F9C52C6D5CF7}" destId="{94EFED5D-6D42-4EB7-B33B-78211E3290EB}" srcOrd="2" destOrd="0" presId="urn:microsoft.com/office/officeart/2005/8/layout/process4"/>
    <dgm:cxn modelId="{8C78B4C2-5B4D-4433-8B2B-6E285FF0F4B5}" type="presParOf" srcId="{94EFED5D-6D42-4EB7-B33B-78211E3290EB}" destId="{A37AC511-87EE-44A6-8CFE-10EA2BAB82B3}" srcOrd="0" destOrd="0" presId="urn:microsoft.com/office/officeart/2005/8/layout/process4"/>
    <dgm:cxn modelId="{5EB48DEC-A2CF-45CF-9DA0-7327BB2C7565}" type="presParOf" srcId="{C74717DD-0763-4F73-856D-F9C52C6D5CF7}" destId="{D5EE9448-724E-43EC-AFD4-3BCAF3D69AB0}" srcOrd="3" destOrd="0" presId="urn:microsoft.com/office/officeart/2005/8/layout/process4"/>
    <dgm:cxn modelId="{E51FAA97-5E73-477B-9DB3-C97F40A7DA07}" type="presParOf" srcId="{C74717DD-0763-4F73-856D-F9C52C6D5CF7}" destId="{576DFD30-0BF7-4D1C-B3E9-2F9D75DD5B3F}" srcOrd="4" destOrd="0" presId="urn:microsoft.com/office/officeart/2005/8/layout/process4"/>
    <dgm:cxn modelId="{DB411600-3AC1-4B08-8A34-1273E46FA22B}" type="presParOf" srcId="{576DFD30-0BF7-4D1C-B3E9-2F9D75DD5B3F}" destId="{9162D8F6-BC34-4CE8-8DFF-5CAADFA9CABA}" srcOrd="0" destOrd="0" presId="urn:microsoft.com/office/officeart/2005/8/layout/process4"/>
    <dgm:cxn modelId="{D84D75DA-7D54-428E-84FF-DE2D579CF7EF}" type="presParOf" srcId="{C74717DD-0763-4F73-856D-F9C52C6D5CF7}" destId="{A9D37746-CE15-40C3-83DE-2EFB658CCE92}" srcOrd="5" destOrd="0" presId="urn:microsoft.com/office/officeart/2005/8/layout/process4"/>
    <dgm:cxn modelId="{44C80EDB-DD48-4CC8-8FFF-C2D36F56A231}" type="presParOf" srcId="{C74717DD-0763-4F73-856D-F9C52C6D5CF7}" destId="{6BEB82A3-B3FF-49CD-BB69-8EEE88E4E5D0}" srcOrd="6" destOrd="0" presId="urn:microsoft.com/office/officeart/2005/8/layout/process4"/>
    <dgm:cxn modelId="{335CA24D-CCC5-4792-9B4D-C961A34B9844}" type="presParOf" srcId="{6BEB82A3-B3FF-49CD-BB69-8EEE88E4E5D0}" destId="{68BDAD90-B72B-4439-96A3-CB1B3DDC16C2}" srcOrd="0" destOrd="0" presId="urn:microsoft.com/office/officeart/2005/8/layout/process4"/>
    <dgm:cxn modelId="{755A8AA0-A534-4A4D-9CFF-9746D392F367}" type="presParOf" srcId="{C74717DD-0763-4F73-856D-F9C52C6D5CF7}" destId="{9A0E89AC-E79C-4841-8D72-6F1DD36C0AE7}" srcOrd="7" destOrd="0" presId="urn:microsoft.com/office/officeart/2005/8/layout/process4"/>
    <dgm:cxn modelId="{2FCCFE68-234B-4AF0-A20F-462A7C1B3849}" type="presParOf" srcId="{C74717DD-0763-4F73-856D-F9C52C6D5CF7}" destId="{28CFBDF5-2826-47FC-9A1E-B205540F674C}" srcOrd="8" destOrd="0" presId="urn:microsoft.com/office/officeart/2005/8/layout/process4"/>
    <dgm:cxn modelId="{C26C0475-7086-4899-9396-F86CE196AB98}" type="presParOf" srcId="{28CFBDF5-2826-47FC-9A1E-B205540F674C}" destId="{12798821-5254-4A72-B109-143D679BF20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5F243-942E-47C8-B65A-B7745C07D639}">
      <dsp:nvSpPr>
        <dsp:cNvPr id="0" name=""/>
        <dsp:cNvSpPr/>
      </dsp:nvSpPr>
      <dsp:spPr>
        <a:xfrm>
          <a:off x="0" y="114399"/>
          <a:ext cx="5402035"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schemeClr val="bg1"/>
              </a:solidFill>
              <a:latin typeface="Arial"/>
              <a:cs typeface="Arial"/>
            </a:rPr>
            <a:t>1)First Response. ...</a:t>
          </a:r>
          <a:endParaRPr lang="en-US" sz="2200" kern="1200" dirty="0">
            <a:solidFill>
              <a:srgbClr val="FFFFFF"/>
            </a:solidFill>
            <a:latin typeface="Arial"/>
            <a:cs typeface="Arial"/>
          </a:endParaRPr>
        </a:p>
      </dsp:txBody>
      <dsp:txXfrm>
        <a:off x="26034" y="140433"/>
        <a:ext cx="5349967" cy="481232"/>
      </dsp:txXfrm>
    </dsp:sp>
    <dsp:sp modelId="{7A671FED-83DA-48D7-BCC3-7DC173E1AB79}">
      <dsp:nvSpPr>
        <dsp:cNvPr id="0" name=""/>
        <dsp:cNvSpPr/>
      </dsp:nvSpPr>
      <dsp:spPr>
        <a:xfrm>
          <a:off x="0" y="711060"/>
          <a:ext cx="5402035"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a:cs typeface="Arial"/>
            </a:rPr>
            <a:t>2)Search and Seizure. ...</a:t>
          </a:r>
          <a:endParaRPr lang="en-US" sz="2200" kern="1200" dirty="0">
            <a:solidFill>
              <a:srgbClr val="FFFFFF"/>
            </a:solidFill>
            <a:latin typeface="Arial"/>
            <a:cs typeface="Arial"/>
          </a:endParaRPr>
        </a:p>
      </dsp:txBody>
      <dsp:txXfrm>
        <a:off x="26034" y="737094"/>
        <a:ext cx="5349967" cy="481232"/>
      </dsp:txXfrm>
    </dsp:sp>
    <dsp:sp modelId="{50A165B2-E6D2-4468-8234-375CE7013A2C}">
      <dsp:nvSpPr>
        <dsp:cNvPr id="0" name=""/>
        <dsp:cNvSpPr/>
      </dsp:nvSpPr>
      <dsp:spPr>
        <a:xfrm>
          <a:off x="0" y="1307720"/>
          <a:ext cx="5402035"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a:cs typeface="Arial"/>
            </a:rPr>
            <a:t>3)Evidence Collection. ...</a:t>
          </a:r>
          <a:endParaRPr lang="en-US" sz="2200" kern="1200" dirty="0">
            <a:solidFill>
              <a:srgbClr val="FFFFFF"/>
            </a:solidFill>
            <a:latin typeface="Arial"/>
            <a:cs typeface="Arial"/>
          </a:endParaRPr>
        </a:p>
      </dsp:txBody>
      <dsp:txXfrm>
        <a:off x="26034" y="1333754"/>
        <a:ext cx="5349967" cy="481232"/>
      </dsp:txXfrm>
    </dsp:sp>
    <dsp:sp modelId="{32516FE1-5EF9-433C-919C-89AEF85699D6}">
      <dsp:nvSpPr>
        <dsp:cNvPr id="0" name=""/>
        <dsp:cNvSpPr/>
      </dsp:nvSpPr>
      <dsp:spPr>
        <a:xfrm>
          <a:off x="0" y="1904381"/>
          <a:ext cx="5402035"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solidFill>
                <a:schemeClr val="bg1"/>
              </a:solidFill>
              <a:latin typeface="Arial"/>
              <a:cs typeface="Arial"/>
            </a:rPr>
            <a:t>4)Securing of the Evidence. ...</a:t>
          </a:r>
          <a:endParaRPr lang="en-US" sz="2200" kern="1200" dirty="0">
            <a:solidFill>
              <a:srgbClr val="FFFFFF"/>
            </a:solidFill>
            <a:latin typeface="Arial"/>
            <a:cs typeface="Arial"/>
          </a:endParaRPr>
        </a:p>
      </dsp:txBody>
      <dsp:txXfrm>
        <a:off x="26034" y="1930415"/>
        <a:ext cx="5349967" cy="481232"/>
      </dsp:txXfrm>
    </dsp:sp>
    <dsp:sp modelId="{B4414A4F-9A5B-402E-8153-C93CB58901F5}">
      <dsp:nvSpPr>
        <dsp:cNvPr id="0" name=""/>
        <dsp:cNvSpPr/>
      </dsp:nvSpPr>
      <dsp:spPr>
        <a:xfrm>
          <a:off x="0" y="2501042"/>
          <a:ext cx="5402035"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a:cs typeface="Arial"/>
            </a:rPr>
            <a:t>5)Data Acquisition. ...</a:t>
          </a:r>
          <a:endParaRPr lang="en-US" sz="2200" kern="1200" dirty="0">
            <a:solidFill>
              <a:srgbClr val="FFFFFF"/>
            </a:solidFill>
            <a:latin typeface="Arial"/>
            <a:cs typeface="Arial"/>
          </a:endParaRPr>
        </a:p>
      </dsp:txBody>
      <dsp:txXfrm>
        <a:off x="26034" y="2527076"/>
        <a:ext cx="5349967" cy="481232"/>
      </dsp:txXfrm>
    </dsp:sp>
    <dsp:sp modelId="{58B60172-60D0-4023-AA6F-58AF723C974D}">
      <dsp:nvSpPr>
        <dsp:cNvPr id="0" name=""/>
        <dsp:cNvSpPr/>
      </dsp:nvSpPr>
      <dsp:spPr>
        <a:xfrm>
          <a:off x="0" y="3097702"/>
          <a:ext cx="5402035"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a:cs typeface="Arial"/>
            </a:rPr>
            <a:t>6)Data Analysis. ...</a:t>
          </a:r>
          <a:endParaRPr lang="en-US" sz="2200" kern="1200" dirty="0">
            <a:solidFill>
              <a:srgbClr val="FFFFFF"/>
            </a:solidFill>
            <a:latin typeface="Arial"/>
            <a:cs typeface="Arial"/>
          </a:endParaRPr>
        </a:p>
      </dsp:txBody>
      <dsp:txXfrm>
        <a:off x="26034" y="3123736"/>
        <a:ext cx="5349967" cy="481232"/>
      </dsp:txXfrm>
    </dsp:sp>
    <dsp:sp modelId="{59B8B213-FC8C-4E0A-BAB4-EC59204DB0A7}">
      <dsp:nvSpPr>
        <dsp:cNvPr id="0" name=""/>
        <dsp:cNvSpPr/>
      </dsp:nvSpPr>
      <dsp:spPr>
        <a:xfrm>
          <a:off x="0" y="3694363"/>
          <a:ext cx="5402035"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a:cs typeface="Arial"/>
            </a:rPr>
            <a:t>7)Evidence Assessment. ...</a:t>
          </a:r>
          <a:endParaRPr lang="en-US" sz="2200" kern="1200" dirty="0">
            <a:solidFill>
              <a:srgbClr val="FFFFFF"/>
            </a:solidFill>
            <a:latin typeface="Arial"/>
            <a:cs typeface="Arial"/>
          </a:endParaRPr>
        </a:p>
      </dsp:txBody>
      <dsp:txXfrm>
        <a:off x="26034" y="3720397"/>
        <a:ext cx="5349967" cy="481232"/>
      </dsp:txXfrm>
    </dsp:sp>
    <dsp:sp modelId="{D4E8BD82-D913-48A7-BF89-95665532CEC4}">
      <dsp:nvSpPr>
        <dsp:cNvPr id="0" name=""/>
        <dsp:cNvSpPr/>
      </dsp:nvSpPr>
      <dsp:spPr>
        <a:xfrm>
          <a:off x="0" y="4291024"/>
          <a:ext cx="5402035"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a:cs typeface="Arial"/>
            </a:rPr>
            <a:t>8)Documentation and Reporting.</a:t>
          </a:r>
          <a:endParaRPr lang="en-US" sz="2200" kern="1200" dirty="0">
            <a:solidFill>
              <a:srgbClr val="FFFFFF"/>
            </a:solidFill>
            <a:latin typeface="Arial"/>
            <a:cs typeface="Arial"/>
          </a:endParaRPr>
        </a:p>
      </dsp:txBody>
      <dsp:txXfrm>
        <a:off x="26034" y="4317058"/>
        <a:ext cx="5349967" cy="481232"/>
      </dsp:txXfrm>
    </dsp:sp>
    <dsp:sp modelId="{9CECA17C-43D3-4746-97D7-BF05536B8EC1}">
      <dsp:nvSpPr>
        <dsp:cNvPr id="0" name=""/>
        <dsp:cNvSpPr/>
      </dsp:nvSpPr>
      <dsp:spPr>
        <a:xfrm>
          <a:off x="0" y="4887684"/>
          <a:ext cx="5402035" cy="5333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a:cs typeface="Arial"/>
            </a:rPr>
            <a:t>9)Expert Witness Testimony</a:t>
          </a:r>
          <a:endParaRPr lang="en-US" sz="2200" kern="1200" dirty="0"/>
        </a:p>
      </dsp:txBody>
      <dsp:txXfrm>
        <a:off x="26034" y="4913718"/>
        <a:ext cx="5349967" cy="4812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B205D-979F-4DB6-93E0-58E7DE20550D}">
      <dsp:nvSpPr>
        <dsp:cNvPr id="0" name=""/>
        <dsp:cNvSpPr/>
      </dsp:nvSpPr>
      <dsp:spPr>
        <a:xfrm>
          <a:off x="0" y="4238886"/>
          <a:ext cx="8205107" cy="6954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4F4F4F"/>
              </a:solidFill>
              <a:latin typeface="Arial"/>
              <a:cs typeface="Arial"/>
            </a:rPr>
            <a:t>Presentation</a:t>
          </a:r>
          <a:endParaRPr lang="en-US" sz="2100" kern="1200" dirty="0">
            <a:latin typeface="Arial"/>
            <a:cs typeface="Arial"/>
          </a:endParaRPr>
        </a:p>
      </dsp:txBody>
      <dsp:txXfrm>
        <a:off x="0" y="4238886"/>
        <a:ext cx="8205107" cy="695424"/>
      </dsp:txXfrm>
    </dsp:sp>
    <dsp:sp modelId="{A37AC511-87EE-44A6-8CFE-10EA2BAB82B3}">
      <dsp:nvSpPr>
        <dsp:cNvPr id="0" name=""/>
        <dsp:cNvSpPr/>
      </dsp:nvSpPr>
      <dsp:spPr>
        <a:xfrm rot="10800000">
          <a:off x="0" y="3179754"/>
          <a:ext cx="8205107" cy="106956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4F4F4F"/>
              </a:solidFill>
              <a:latin typeface="Arial"/>
              <a:cs typeface="Arial"/>
            </a:rPr>
            <a:t>Documentation</a:t>
          </a:r>
          <a:endParaRPr lang="en-US" sz="2100" kern="1200" dirty="0">
            <a:latin typeface="Arial"/>
            <a:cs typeface="Arial"/>
          </a:endParaRPr>
        </a:p>
      </dsp:txBody>
      <dsp:txXfrm rot="10800000">
        <a:off x="0" y="3179754"/>
        <a:ext cx="8205107" cy="694970"/>
      </dsp:txXfrm>
    </dsp:sp>
    <dsp:sp modelId="{9162D8F6-BC34-4CE8-8DFF-5CAADFA9CABA}">
      <dsp:nvSpPr>
        <dsp:cNvPr id="0" name=""/>
        <dsp:cNvSpPr/>
      </dsp:nvSpPr>
      <dsp:spPr>
        <a:xfrm rot="10800000">
          <a:off x="0" y="2120623"/>
          <a:ext cx="8205107" cy="106956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4F4F4F"/>
              </a:solidFill>
              <a:latin typeface="Arial"/>
              <a:cs typeface="Arial"/>
            </a:rPr>
            <a:t>Analysis</a:t>
          </a:r>
          <a:endParaRPr lang="en-US" sz="2100" kern="1200" dirty="0">
            <a:latin typeface="Arial"/>
            <a:cs typeface="Arial"/>
          </a:endParaRPr>
        </a:p>
      </dsp:txBody>
      <dsp:txXfrm rot="10800000">
        <a:off x="0" y="2120623"/>
        <a:ext cx="8205107" cy="694970"/>
      </dsp:txXfrm>
    </dsp:sp>
    <dsp:sp modelId="{68BDAD90-B72B-4439-96A3-CB1B3DDC16C2}">
      <dsp:nvSpPr>
        <dsp:cNvPr id="0" name=""/>
        <dsp:cNvSpPr/>
      </dsp:nvSpPr>
      <dsp:spPr>
        <a:xfrm rot="10800000">
          <a:off x="0" y="1061491"/>
          <a:ext cx="8205107" cy="106956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kern="1200" dirty="0">
              <a:solidFill>
                <a:srgbClr val="4F4F4F"/>
              </a:solidFill>
              <a:latin typeface="Arial"/>
              <a:cs typeface="Arial"/>
            </a:rPr>
            <a:t>Preservation of the necessary data</a:t>
          </a:r>
          <a:endParaRPr lang="en-US" sz="2100" kern="1200" dirty="0">
            <a:latin typeface="Arial"/>
            <a:cs typeface="Arial"/>
          </a:endParaRPr>
        </a:p>
      </dsp:txBody>
      <dsp:txXfrm rot="10800000">
        <a:off x="0" y="1061491"/>
        <a:ext cx="8205107" cy="694970"/>
      </dsp:txXfrm>
    </dsp:sp>
    <dsp:sp modelId="{12798821-5254-4A72-B109-143D679BF20B}">
      <dsp:nvSpPr>
        <dsp:cNvPr id="0" name=""/>
        <dsp:cNvSpPr/>
      </dsp:nvSpPr>
      <dsp:spPr>
        <a:xfrm rot="10800000">
          <a:off x="0" y="2359"/>
          <a:ext cx="8205107" cy="106956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l" defTabSz="933450" rtl="0">
            <a:lnSpc>
              <a:spcPct val="90000"/>
            </a:lnSpc>
            <a:spcBef>
              <a:spcPct val="0"/>
            </a:spcBef>
            <a:spcAft>
              <a:spcPct val="35000"/>
            </a:spcAft>
            <a:buNone/>
          </a:pPr>
          <a:r>
            <a:rPr lang="en-US" sz="2100" kern="1200" dirty="0">
              <a:solidFill>
                <a:srgbClr val="4F4F4F"/>
              </a:solidFill>
              <a:latin typeface="Arial"/>
              <a:cs typeface="Arial"/>
            </a:rPr>
            <a:t>Identification of resources and devices involved in the investigation</a:t>
          </a:r>
          <a:endParaRPr lang="en-US" sz="2100" kern="1200" dirty="0">
            <a:latin typeface="Arial"/>
            <a:cs typeface="Arial"/>
          </a:endParaRPr>
        </a:p>
      </dsp:txBody>
      <dsp:txXfrm rot="10800000">
        <a:off x="0" y="2359"/>
        <a:ext cx="8205107" cy="6949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4/29/2023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6003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4/29/2023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32323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4/29/2023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01833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4/29/2023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88557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4/29/2023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0957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4/29/2023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2494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4/29/2023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22728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4/29/2023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4595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4/29/2023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11100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4/29/2023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00127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4/29/2023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1662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4/29/2023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4194769007"/>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oas.org/juridico/spanish/cyber/us_cyb_laws.pdf" TargetMode="External"/><Relationship Id="rId7" Type="http://schemas.openxmlformats.org/officeDocument/2006/relationships/hyperlink" Target="https://www.criticalinsight.com/resources/news/article/3-methods-to-preserve-digital-evidence-for-computer-forensics" TargetMode="Externa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hyperlink" Target="https://blog.rsisecurity.com/six-steps-to-effective-root-cause-analysis/" TargetMode="External"/><Relationship Id="rId5" Type="http://schemas.openxmlformats.org/officeDocument/2006/relationships/hyperlink" Target="https://www.sumologic.com/glossary/root-cause-analysis/#:~:text=hosts%2C%20and%20Kubernetes.-,What%20are%20the%20types%20of%20root%20causes%3F,cyber%20security%20incident%20response%20process" TargetMode="External"/><Relationship Id="rId4" Type="http://schemas.openxmlformats.org/officeDocument/2006/relationships/hyperlink" Target="https://ermprotect.com/blog/what-are-the-5-stages-of-a-digital-forensics-investigati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cientific_method" TargetMode="Externa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en.wikipedia.org/wiki/Civil_litigation" TargetMode="External"/><Relationship Id="rId5" Type="http://schemas.openxmlformats.org/officeDocument/2006/relationships/hyperlink" Target="https://en.wikipedia.org/wiki/Court_of_law" TargetMode="External"/><Relationship Id="rId4" Type="http://schemas.openxmlformats.org/officeDocument/2006/relationships/hyperlink" Target="https://en.wikipedia.org/wiki/Digital_evidenc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emical Compounds">
            <a:extLst>
              <a:ext uri="{FF2B5EF4-FFF2-40B4-BE49-F238E27FC236}">
                <a16:creationId xmlns:a16="http://schemas.microsoft.com/office/drawing/2014/main" id="{66D6E127-D51A-48E5-364E-08177CA1DB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73" b="6250"/>
          <a:stretch/>
        </p:blipFill>
        <p:spPr>
          <a:xfrm>
            <a:off x="3048" y="81653"/>
            <a:ext cx="12188952" cy="6857990"/>
          </a:xfrm>
          <a:prstGeom prst="rect">
            <a:avLst/>
          </a:prstGeom>
        </p:spPr>
      </p:pic>
      <p:sp useBgFill="1">
        <p:nvSpPr>
          <p:cNvPr id="11" name="Freeform: Shape 10">
            <a:extLst>
              <a:ext uri="{FF2B5EF4-FFF2-40B4-BE49-F238E27FC236}">
                <a16:creationId xmlns:a16="http://schemas.microsoft.com/office/drawing/2014/main" id="{389C36E1-2D95-402F-A472-3E6699BE2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35775" cy="6730860"/>
          </a:xfrm>
          <a:custGeom>
            <a:avLst/>
            <a:gdLst>
              <a:gd name="connsiteX0" fmla="*/ 1016151 w 5835775"/>
              <a:gd name="connsiteY0" fmla="*/ 6072484 h 6730860"/>
              <a:gd name="connsiteX1" fmla="*/ 1082018 w 5835775"/>
              <a:gd name="connsiteY1" fmla="*/ 6083111 h 6730860"/>
              <a:gd name="connsiteX2" fmla="*/ 1315484 w 5835775"/>
              <a:gd name="connsiteY2" fmla="*/ 6486206 h 6730860"/>
              <a:gd name="connsiteX3" fmla="*/ 912386 w 5835775"/>
              <a:gd name="connsiteY3" fmla="*/ 6719672 h 6730860"/>
              <a:gd name="connsiteX4" fmla="*/ 678923 w 5835775"/>
              <a:gd name="connsiteY4" fmla="*/ 6316576 h 6730860"/>
              <a:gd name="connsiteX5" fmla="*/ 1016151 w 5835775"/>
              <a:gd name="connsiteY5" fmla="*/ 6072484 h 6730860"/>
              <a:gd name="connsiteX6" fmla="*/ 4968517 w 5835775"/>
              <a:gd name="connsiteY6" fmla="*/ 3411427 h 6730860"/>
              <a:gd name="connsiteX7" fmla="*/ 5079176 w 5835775"/>
              <a:gd name="connsiteY7" fmla="*/ 3429280 h 6730860"/>
              <a:gd name="connsiteX8" fmla="*/ 5471396 w 5835775"/>
              <a:gd name="connsiteY8" fmla="*/ 4106482 h 6730860"/>
              <a:gd name="connsiteX9" fmla="*/ 4794194 w 5835775"/>
              <a:gd name="connsiteY9" fmla="*/ 4498704 h 6730860"/>
              <a:gd name="connsiteX10" fmla="*/ 4401974 w 5835775"/>
              <a:gd name="connsiteY10" fmla="*/ 3821503 h 6730860"/>
              <a:gd name="connsiteX11" fmla="*/ 4968517 w 5835775"/>
              <a:gd name="connsiteY11" fmla="*/ 3411427 h 6730860"/>
              <a:gd name="connsiteX12" fmla="*/ 4362805 w 5835775"/>
              <a:gd name="connsiteY12" fmla="*/ 855055 h 6730860"/>
              <a:gd name="connsiteX13" fmla="*/ 4428674 w 5835775"/>
              <a:gd name="connsiteY13" fmla="*/ 865682 h 6730860"/>
              <a:gd name="connsiteX14" fmla="*/ 4662139 w 5835775"/>
              <a:gd name="connsiteY14" fmla="*/ 1268778 h 6730860"/>
              <a:gd name="connsiteX15" fmla="*/ 4259044 w 5835775"/>
              <a:gd name="connsiteY15" fmla="*/ 1502244 h 6730860"/>
              <a:gd name="connsiteX16" fmla="*/ 4025578 w 5835775"/>
              <a:gd name="connsiteY16" fmla="*/ 1099146 h 6730860"/>
              <a:gd name="connsiteX17" fmla="*/ 4362805 w 5835775"/>
              <a:gd name="connsiteY17" fmla="*/ 855055 h 6730860"/>
              <a:gd name="connsiteX18" fmla="*/ 0 w 5835775"/>
              <a:gd name="connsiteY18" fmla="*/ 0 h 6730860"/>
              <a:gd name="connsiteX19" fmla="*/ 3267758 w 5835775"/>
              <a:gd name="connsiteY19" fmla="*/ 0 h 6730860"/>
              <a:gd name="connsiteX20" fmla="*/ 3305063 w 5835775"/>
              <a:gd name="connsiteY20" fmla="*/ 63726 h 6730860"/>
              <a:gd name="connsiteX21" fmla="*/ 3406985 w 5835775"/>
              <a:gd name="connsiteY21" fmla="*/ 462295 h 6730860"/>
              <a:gd name="connsiteX22" fmla="*/ 2970594 w 5835775"/>
              <a:gd name="connsiteY22" fmla="*/ 1557974 h 6730860"/>
              <a:gd name="connsiteX23" fmla="*/ 3515337 w 5835775"/>
              <a:gd name="connsiteY23" fmla="*/ 2066142 h 6730860"/>
              <a:gd name="connsiteX24" fmla="*/ 4650938 w 5835775"/>
              <a:gd name="connsiteY24" fmla="*/ 2132151 h 6730860"/>
              <a:gd name="connsiteX25" fmla="*/ 4897972 w 5835775"/>
              <a:gd name="connsiteY25" fmla="*/ 2795603 h 6730860"/>
              <a:gd name="connsiteX26" fmla="*/ 4062979 w 5835775"/>
              <a:gd name="connsiteY26" fmla="*/ 3417553 h 6730860"/>
              <a:gd name="connsiteX27" fmla="*/ 3501188 w 5835775"/>
              <a:gd name="connsiteY27" fmla="*/ 3937791 h 6730860"/>
              <a:gd name="connsiteX28" fmla="*/ 4449937 w 5835775"/>
              <a:gd name="connsiteY28" fmla="*/ 4695499 h 6730860"/>
              <a:gd name="connsiteX29" fmla="*/ 5440291 w 5835775"/>
              <a:gd name="connsiteY29" fmla="*/ 4956658 h 6730860"/>
              <a:gd name="connsiteX30" fmla="*/ 5762821 w 5835775"/>
              <a:gd name="connsiteY30" fmla="*/ 6073049 h 6730860"/>
              <a:gd name="connsiteX31" fmla="*/ 4438972 w 5835775"/>
              <a:gd name="connsiteY31" fmla="*/ 6432286 h 6730860"/>
              <a:gd name="connsiteX32" fmla="*/ 3687617 w 5835775"/>
              <a:gd name="connsiteY32" fmla="*/ 5512601 h 6730860"/>
              <a:gd name="connsiteX33" fmla="*/ 3137471 w 5835775"/>
              <a:gd name="connsiteY33" fmla="*/ 5228621 h 6730860"/>
              <a:gd name="connsiteX34" fmla="*/ 2219026 w 5835775"/>
              <a:gd name="connsiteY34" fmla="*/ 6103852 h 6730860"/>
              <a:gd name="connsiteX35" fmla="*/ 962609 w 5835775"/>
              <a:gd name="connsiteY35" fmla="*/ 5594024 h 6730860"/>
              <a:gd name="connsiteX36" fmla="*/ 9468 w 5835775"/>
              <a:gd name="connsiteY36" fmla="*/ 6709780 h 6730860"/>
              <a:gd name="connsiteX37" fmla="*/ 0 w 5835775"/>
              <a:gd name="connsiteY37" fmla="*/ 6715849 h 673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5775" h="6730860">
                <a:moveTo>
                  <a:pt x="1016151" y="6072484"/>
                </a:moveTo>
                <a:cubicBezTo>
                  <a:pt x="1037999" y="6073765"/>
                  <a:pt x="1060047" y="6077256"/>
                  <a:pt x="1082018" y="6083111"/>
                </a:cubicBezTo>
                <a:cubicBezTo>
                  <a:pt x="1257801" y="6129954"/>
                  <a:pt x="1362328" y="6310424"/>
                  <a:pt x="1315484" y="6486206"/>
                </a:cubicBezTo>
                <a:cubicBezTo>
                  <a:pt x="1268642" y="6661989"/>
                  <a:pt x="1088168" y="6766515"/>
                  <a:pt x="912386" y="6719672"/>
                </a:cubicBezTo>
                <a:cubicBezTo>
                  <a:pt x="736607" y="6672830"/>
                  <a:pt x="632080" y="6492357"/>
                  <a:pt x="678923" y="6316576"/>
                </a:cubicBezTo>
                <a:cubicBezTo>
                  <a:pt x="719910" y="6162766"/>
                  <a:pt x="863206" y="6063513"/>
                  <a:pt x="1016151" y="6072484"/>
                </a:cubicBezTo>
                <a:close/>
                <a:moveTo>
                  <a:pt x="4968517" y="3411427"/>
                </a:moveTo>
                <a:cubicBezTo>
                  <a:pt x="5005224" y="3413581"/>
                  <a:pt x="5042261" y="3419444"/>
                  <a:pt x="5079176" y="3429280"/>
                </a:cubicBezTo>
                <a:cubicBezTo>
                  <a:pt x="5374488" y="3507975"/>
                  <a:pt x="5550091" y="3811170"/>
                  <a:pt x="5471396" y="4106482"/>
                </a:cubicBezTo>
                <a:cubicBezTo>
                  <a:pt x="5392701" y="4401796"/>
                  <a:pt x="5089508" y="4577399"/>
                  <a:pt x="4794194" y="4498704"/>
                </a:cubicBezTo>
                <a:cubicBezTo>
                  <a:pt x="4498880" y="4420008"/>
                  <a:pt x="4323277" y="4116815"/>
                  <a:pt x="4401974" y="3821503"/>
                </a:cubicBezTo>
                <a:cubicBezTo>
                  <a:pt x="4470833" y="3563104"/>
                  <a:pt x="4711571" y="3396357"/>
                  <a:pt x="4968517" y="3411427"/>
                </a:cubicBezTo>
                <a:close/>
                <a:moveTo>
                  <a:pt x="4362805" y="855055"/>
                </a:moveTo>
                <a:cubicBezTo>
                  <a:pt x="4384656" y="856336"/>
                  <a:pt x="4406701" y="859827"/>
                  <a:pt x="4428674" y="865682"/>
                </a:cubicBezTo>
                <a:cubicBezTo>
                  <a:pt x="4604455" y="912524"/>
                  <a:pt x="4708982" y="1092997"/>
                  <a:pt x="4662139" y="1268778"/>
                </a:cubicBezTo>
                <a:cubicBezTo>
                  <a:pt x="4615296" y="1444559"/>
                  <a:pt x="4434824" y="1549086"/>
                  <a:pt x="4259044" y="1502244"/>
                </a:cubicBezTo>
                <a:cubicBezTo>
                  <a:pt x="4083261" y="1455402"/>
                  <a:pt x="3978736" y="1274928"/>
                  <a:pt x="4025578" y="1099146"/>
                </a:cubicBezTo>
                <a:cubicBezTo>
                  <a:pt x="4066564" y="945337"/>
                  <a:pt x="4209864" y="846084"/>
                  <a:pt x="4362805" y="855055"/>
                </a:cubicBezTo>
                <a:close/>
                <a:moveTo>
                  <a:pt x="0" y="0"/>
                </a:moveTo>
                <a:lnTo>
                  <a:pt x="3267758" y="0"/>
                </a:lnTo>
                <a:lnTo>
                  <a:pt x="3305063" y="63726"/>
                </a:lnTo>
                <a:cubicBezTo>
                  <a:pt x="3369183" y="191635"/>
                  <a:pt x="3406589" y="329370"/>
                  <a:pt x="3406985" y="462295"/>
                </a:cubicBezTo>
                <a:cubicBezTo>
                  <a:pt x="3408485" y="962453"/>
                  <a:pt x="2891543" y="1144904"/>
                  <a:pt x="2970594" y="1557974"/>
                </a:cubicBezTo>
                <a:cubicBezTo>
                  <a:pt x="3032280" y="1880398"/>
                  <a:pt x="3449119" y="2040925"/>
                  <a:pt x="3515337" y="2066142"/>
                </a:cubicBezTo>
                <a:cubicBezTo>
                  <a:pt x="4015284" y="2256630"/>
                  <a:pt x="4332227" y="1913363"/>
                  <a:pt x="4650938" y="2132151"/>
                </a:cubicBezTo>
                <a:cubicBezTo>
                  <a:pt x="4853731" y="2271360"/>
                  <a:pt x="4965324" y="2574996"/>
                  <a:pt x="4897972" y="2795603"/>
                </a:cubicBezTo>
                <a:cubicBezTo>
                  <a:pt x="4830989" y="3014971"/>
                  <a:pt x="4662056" y="3104561"/>
                  <a:pt x="4062979" y="3417553"/>
                </a:cubicBezTo>
                <a:cubicBezTo>
                  <a:pt x="3838920" y="3534602"/>
                  <a:pt x="3512702" y="3705038"/>
                  <a:pt x="3501188" y="3937791"/>
                </a:cubicBezTo>
                <a:cubicBezTo>
                  <a:pt x="3482029" y="4324932"/>
                  <a:pt x="4394257" y="4674655"/>
                  <a:pt x="4449937" y="4695499"/>
                </a:cubicBezTo>
                <a:cubicBezTo>
                  <a:pt x="4884270" y="4858160"/>
                  <a:pt x="5186431" y="4793445"/>
                  <a:pt x="5440291" y="4956658"/>
                </a:cubicBezTo>
                <a:cubicBezTo>
                  <a:pt x="5797237" y="5186171"/>
                  <a:pt x="5933047" y="5687465"/>
                  <a:pt x="5762821" y="6073049"/>
                </a:cubicBezTo>
                <a:cubicBezTo>
                  <a:pt x="5566196" y="6518425"/>
                  <a:pt x="4842241" y="6698608"/>
                  <a:pt x="4438972" y="6432286"/>
                </a:cubicBezTo>
                <a:cubicBezTo>
                  <a:pt x="4148514" y="6240453"/>
                  <a:pt x="4125510" y="5878795"/>
                  <a:pt x="3687617" y="5512601"/>
                </a:cubicBezTo>
                <a:cubicBezTo>
                  <a:pt x="3487248" y="5345038"/>
                  <a:pt x="3330804" y="5214736"/>
                  <a:pt x="3137471" y="5228621"/>
                </a:cubicBezTo>
                <a:cubicBezTo>
                  <a:pt x="2702082" y="5259873"/>
                  <a:pt x="2676865" y="5988253"/>
                  <a:pt x="2219026" y="6103852"/>
                </a:cubicBezTo>
                <a:cubicBezTo>
                  <a:pt x="1741606" y="6224379"/>
                  <a:pt x="1457366" y="5508411"/>
                  <a:pt x="962609" y="5594024"/>
                </a:cubicBezTo>
                <a:cubicBezTo>
                  <a:pt x="494464" y="5675021"/>
                  <a:pt x="474925" y="6363960"/>
                  <a:pt x="9468" y="6709780"/>
                </a:cubicBezTo>
                <a:lnTo>
                  <a:pt x="0" y="671584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244220" y="663960"/>
            <a:ext cx="4402559" cy="3078426"/>
          </a:xfrm>
        </p:spPr>
        <p:txBody>
          <a:bodyPr anchor="b">
            <a:normAutofit/>
          </a:bodyPr>
          <a:lstStyle/>
          <a:p>
            <a:pPr>
              <a:lnSpc>
                <a:spcPct val="90000"/>
              </a:lnSpc>
            </a:pPr>
            <a:r>
              <a:rPr lang="en-US" sz="3200" b="1" dirty="0">
                <a:latin typeface="Arial"/>
                <a:ea typeface="+mj-lt"/>
                <a:cs typeface="+mj-lt"/>
              </a:rPr>
              <a:t>Anatomy of Incident Response and Root Cause Analysis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TextBox 2">
            <a:extLst>
              <a:ext uri="{FF2B5EF4-FFF2-40B4-BE49-F238E27FC236}">
                <a16:creationId xmlns:a16="http://schemas.microsoft.com/office/drawing/2014/main" id="{9D9F8F9E-F693-2E55-E32D-C8A09F95B4E0}"/>
              </a:ext>
            </a:extLst>
          </p:cNvPr>
          <p:cNvSpPr txBox="1"/>
          <p:nvPr/>
        </p:nvSpPr>
        <p:spPr>
          <a:xfrm>
            <a:off x="310570" y="552782"/>
            <a:ext cx="5718524" cy="178628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4400" b="1" kern="1200" dirty="0">
                <a:latin typeface="Arial"/>
                <a:ea typeface="+mj-ea"/>
                <a:cs typeface="Arial"/>
              </a:rPr>
              <a:t>Take Actions</a:t>
            </a:r>
          </a:p>
        </p:txBody>
      </p:sp>
      <p:pic>
        <p:nvPicPr>
          <p:cNvPr id="7" name="Picture 6" descr="Maze">
            <a:extLst>
              <a:ext uri="{FF2B5EF4-FFF2-40B4-BE49-F238E27FC236}">
                <a16:creationId xmlns:a16="http://schemas.microsoft.com/office/drawing/2014/main" id="{2672E1A1-664B-6499-0169-38C92F7E66AD}"/>
              </a:ext>
            </a:extLst>
          </p:cNvPr>
          <p:cNvPicPr>
            <a:picLocks noChangeAspect="1"/>
          </p:cNvPicPr>
          <p:nvPr/>
        </p:nvPicPr>
        <p:blipFill rotWithShape="1">
          <a:blip r:embed="rId2"/>
          <a:srcRect t="6989"/>
          <a:stretch/>
        </p:blipFill>
        <p:spPr>
          <a:xfrm>
            <a:off x="20" y="2914649"/>
            <a:ext cx="6361059" cy="3943347"/>
          </a:xfrm>
          <a:custGeom>
            <a:avLst/>
            <a:gdLst/>
            <a:ahLst/>
            <a:cxnLst/>
            <a:rect l="l" t="t" r="r" b="b"/>
            <a:pathLst>
              <a:path w="6361079" h="3943347">
                <a:moveTo>
                  <a:pt x="521474" y="414420"/>
                </a:moveTo>
                <a:cubicBezTo>
                  <a:pt x="604087" y="416876"/>
                  <a:pt x="680773" y="462341"/>
                  <a:pt x="722249" y="543640"/>
                </a:cubicBezTo>
                <a:cubicBezTo>
                  <a:pt x="788608" y="673720"/>
                  <a:pt x="739700" y="846277"/>
                  <a:pt x="613008" y="929058"/>
                </a:cubicBezTo>
                <a:cubicBezTo>
                  <a:pt x="581335" y="949753"/>
                  <a:pt x="547799" y="962878"/>
                  <a:pt x="514274" y="968891"/>
                </a:cubicBezTo>
                <a:cubicBezTo>
                  <a:pt x="489130" y="973403"/>
                  <a:pt x="463992" y="973912"/>
                  <a:pt x="439653" y="970617"/>
                </a:cubicBezTo>
                <a:cubicBezTo>
                  <a:pt x="366631" y="960729"/>
                  <a:pt x="300784" y="916586"/>
                  <a:pt x="263455" y="843416"/>
                </a:cubicBezTo>
                <a:cubicBezTo>
                  <a:pt x="197095" y="713337"/>
                  <a:pt x="246004" y="540779"/>
                  <a:pt x="372696" y="457999"/>
                </a:cubicBezTo>
                <a:cubicBezTo>
                  <a:pt x="420205" y="426956"/>
                  <a:pt x="471906" y="412946"/>
                  <a:pt x="521474" y="414420"/>
                </a:cubicBezTo>
                <a:close/>
                <a:moveTo>
                  <a:pt x="988185" y="281716"/>
                </a:moveTo>
                <a:cubicBezTo>
                  <a:pt x="1037936" y="272792"/>
                  <a:pt x="1087637" y="295525"/>
                  <a:pt x="1112257" y="343785"/>
                </a:cubicBezTo>
                <a:cubicBezTo>
                  <a:pt x="1145083" y="408130"/>
                  <a:pt x="1120890" y="493488"/>
                  <a:pt x="1058219" y="534438"/>
                </a:cubicBezTo>
                <a:cubicBezTo>
                  <a:pt x="1042551" y="544675"/>
                  <a:pt x="1025962" y="551167"/>
                  <a:pt x="1009378" y="554142"/>
                </a:cubicBezTo>
                <a:cubicBezTo>
                  <a:pt x="992795" y="557117"/>
                  <a:pt x="976216" y="556574"/>
                  <a:pt x="960571" y="552740"/>
                </a:cubicBezTo>
                <a:cubicBezTo>
                  <a:pt x="929280" y="545075"/>
                  <a:pt x="901719" y="524246"/>
                  <a:pt x="885306" y="492074"/>
                </a:cubicBezTo>
                <a:cubicBezTo>
                  <a:pt x="852480" y="427728"/>
                  <a:pt x="876674" y="342369"/>
                  <a:pt x="939345" y="301420"/>
                </a:cubicBezTo>
                <a:cubicBezTo>
                  <a:pt x="955012" y="291183"/>
                  <a:pt x="971601" y="284691"/>
                  <a:pt x="988185" y="281716"/>
                </a:cubicBezTo>
                <a:close/>
                <a:moveTo>
                  <a:pt x="5006427" y="845"/>
                </a:moveTo>
                <a:cubicBezTo>
                  <a:pt x="5347805" y="-11751"/>
                  <a:pt x="5676540" y="116155"/>
                  <a:pt x="5981087" y="410490"/>
                </a:cubicBezTo>
                <a:cubicBezTo>
                  <a:pt x="6412348" y="827687"/>
                  <a:pt x="6605759" y="1875951"/>
                  <a:pt x="5850729" y="2477646"/>
                </a:cubicBezTo>
                <a:cubicBezTo>
                  <a:pt x="5675883" y="2617020"/>
                  <a:pt x="5510922" y="2776772"/>
                  <a:pt x="5345844" y="2934556"/>
                </a:cubicBezTo>
                <a:cubicBezTo>
                  <a:pt x="5189746" y="3083841"/>
                  <a:pt x="5136460" y="3294597"/>
                  <a:pt x="5187221" y="3522782"/>
                </a:cubicBezTo>
                <a:cubicBezTo>
                  <a:pt x="5215294" y="3648193"/>
                  <a:pt x="5248406" y="3772235"/>
                  <a:pt x="5278756" y="3896963"/>
                </a:cubicBezTo>
                <a:lnTo>
                  <a:pt x="5289244" y="3943347"/>
                </a:lnTo>
                <a:lnTo>
                  <a:pt x="0" y="3943347"/>
                </a:lnTo>
                <a:lnTo>
                  <a:pt x="0" y="1141130"/>
                </a:lnTo>
                <a:lnTo>
                  <a:pt x="20427" y="1143747"/>
                </a:lnTo>
                <a:cubicBezTo>
                  <a:pt x="184004" y="1161317"/>
                  <a:pt x="349131" y="1167916"/>
                  <a:pt x="512761" y="1154170"/>
                </a:cubicBezTo>
                <a:cubicBezTo>
                  <a:pt x="714977" y="1137036"/>
                  <a:pt x="846044" y="936951"/>
                  <a:pt x="972888" y="756346"/>
                </a:cubicBezTo>
                <a:cubicBezTo>
                  <a:pt x="1288958" y="306148"/>
                  <a:pt x="1657725" y="145437"/>
                  <a:pt x="2042260" y="341101"/>
                </a:cubicBezTo>
                <a:cubicBezTo>
                  <a:pt x="2191395" y="416984"/>
                  <a:pt x="2319169" y="569188"/>
                  <a:pt x="2435451" y="712718"/>
                </a:cubicBezTo>
                <a:cubicBezTo>
                  <a:pt x="2747209" y="1097658"/>
                  <a:pt x="3118527" y="1070852"/>
                  <a:pt x="3463163" y="819175"/>
                </a:cubicBezTo>
                <a:cubicBezTo>
                  <a:pt x="3707831" y="639902"/>
                  <a:pt x="3938655" y="426737"/>
                  <a:pt x="4192369" y="273017"/>
                </a:cubicBezTo>
                <a:cubicBezTo>
                  <a:pt x="4467747" y="105432"/>
                  <a:pt x="4740911" y="10641"/>
                  <a:pt x="5006427" y="845"/>
                </a:cubicBezTo>
                <a:close/>
              </a:path>
            </a:pathLst>
          </a:custGeom>
        </p:spPr>
      </p:pic>
      <p:sp>
        <p:nvSpPr>
          <p:cNvPr id="5" name="TextBox 4">
            <a:extLst>
              <a:ext uri="{FF2B5EF4-FFF2-40B4-BE49-F238E27FC236}">
                <a16:creationId xmlns:a16="http://schemas.microsoft.com/office/drawing/2014/main" id="{438C483D-C133-B2B7-E276-4B09787FEE52}"/>
              </a:ext>
            </a:extLst>
          </p:cNvPr>
          <p:cNvSpPr txBox="1"/>
          <p:nvPr/>
        </p:nvSpPr>
        <p:spPr>
          <a:xfrm>
            <a:off x="6345235" y="827174"/>
            <a:ext cx="5657394" cy="580096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buClr>
                <a:schemeClr val="accent5"/>
              </a:buClr>
            </a:pPr>
            <a:endParaRPr lang="en-US" sz="2400" dirty="0">
              <a:latin typeface="Arial"/>
              <a:cs typeface="Arial"/>
            </a:endParaRPr>
          </a:p>
          <a:p>
            <a:pPr>
              <a:spcAft>
                <a:spcPts val="600"/>
              </a:spcAft>
              <a:buClr>
                <a:schemeClr val="accent5"/>
              </a:buClr>
            </a:pPr>
            <a:r>
              <a:rPr lang="en-US" sz="2400" dirty="0">
                <a:latin typeface="Arial"/>
                <a:cs typeface="Arial"/>
              </a:rPr>
              <a:t>But if you have no idea where to start, try using some of the common tools listed below:</a:t>
            </a:r>
          </a:p>
          <a:p>
            <a:pPr>
              <a:spcAft>
                <a:spcPts val="600"/>
              </a:spcAft>
              <a:buClr>
                <a:schemeClr val="accent5"/>
              </a:buClr>
            </a:pPr>
            <a:endParaRPr lang="en-US" sz="2400" dirty="0">
              <a:latin typeface="Arial"/>
              <a:cs typeface="Arial"/>
            </a:endParaRPr>
          </a:p>
          <a:p>
            <a:pPr marL="342900" indent="-342900">
              <a:spcAft>
                <a:spcPts val="600"/>
              </a:spcAft>
              <a:buClr>
                <a:schemeClr val="accent5"/>
              </a:buClr>
              <a:buFont typeface="Arial"/>
              <a:buChar char="•"/>
            </a:pPr>
            <a:r>
              <a:rPr lang="en-US" sz="2400" dirty="0">
                <a:latin typeface="Arial"/>
                <a:cs typeface="Arial"/>
              </a:rPr>
              <a:t>Interviewing – subject matter experts or industry experts </a:t>
            </a:r>
          </a:p>
          <a:p>
            <a:pPr marL="342900" indent="-342900">
              <a:spcAft>
                <a:spcPts val="600"/>
              </a:spcAft>
              <a:buClr>
                <a:schemeClr val="accent5"/>
              </a:buClr>
              <a:buFont typeface="Arial"/>
              <a:buChar char="•"/>
            </a:pPr>
            <a:endParaRPr lang="en-US" sz="2400" dirty="0">
              <a:latin typeface="Arial"/>
              <a:cs typeface="Arial"/>
            </a:endParaRPr>
          </a:p>
          <a:p>
            <a:pPr marL="342900" indent="-342900">
              <a:spcAft>
                <a:spcPts val="600"/>
              </a:spcAft>
              <a:buClr>
                <a:schemeClr val="accent5"/>
              </a:buClr>
              <a:buFont typeface="Arial"/>
              <a:buChar char="•"/>
            </a:pPr>
            <a:r>
              <a:rPr lang="en-US" sz="2400" dirty="0">
                <a:latin typeface="Arial"/>
                <a:cs typeface="Arial"/>
              </a:rPr>
              <a:t>Running diagnostic Tools when the root cause is found</a:t>
            </a:r>
          </a:p>
          <a:p>
            <a:pPr marL="342900" indent="-342900">
              <a:spcAft>
                <a:spcPts val="600"/>
              </a:spcAft>
              <a:buClr>
                <a:schemeClr val="accent5"/>
              </a:buClr>
              <a:buFont typeface="Arial"/>
              <a:buChar char="•"/>
            </a:pPr>
            <a:endParaRPr lang="en-US" sz="2400" dirty="0">
              <a:latin typeface="Arial"/>
              <a:cs typeface="Arial"/>
            </a:endParaRPr>
          </a:p>
          <a:p>
            <a:pPr marL="342900" indent="-342900">
              <a:spcAft>
                <a:spcPts val="600"/>
              </a:spcAft>
              <a:buClr>
                <a:schemeClr val="accent5"/>
              </a:buClr>
              <a:buFont typeface="Arial"/>
              <a:buChar char="•"/>
            </a:pPr>
            <a:r>
              <a:rPr lang="en-US" sz="2400" dirty="0">
                <a:latin typeface="Arial"/>
                <a:cs typeface="Arial"/>
              </a:rPr>
              <a:t>Checking forums and messaging boards for common solutions to known problems</a:t>
            </a:r>
          </a:p>
        </p:txBody>
      </p:sp>
      <p:sp>
        <p:nvSpPr>
          <p:cNvPr id="6" name="TextBox 5">
            <a:extLst>
              <a:ext uri="{FF2B5EF4-FFF2-40B4-BE49-F238E27FC236}">
                <a16:creationId xmlns:a16="http://schemas.microsoft.com/office/drawing/2014/main" id="{691C4F98-EE20-91DB-24FC-71B3C0EA76D9}"/>
              </a:ext>
            </a:extLst>
          </p:cNvPr>
          <p:cNvSpPr txBox="1"/>
          <p:nvPr/>
        </p:nvSpPr>
        <p:spPr>
          <a:xfrm>
            <a:off x="9102499" y="6565276"/>
            <a:ext cx="2882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(RSI Security, 2021)</a:t>
            </a:r>
          </a:p>
        </p:txBody>
      </p:sp>
    </p:spTree>
    <p:extLst>
      <p:ext uri="{BB962C8B-B14F-4D97-AF65-F5344CB8AC3E}">
        <p14:creationId xmlns:p14="http://schemas.microsoft.com/office/powerpoint/2010/main" val="396680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TextBox 2">
            <a:extLst>
              <a:ext uri="{FF2B5EF4-FFF2-40B4-BE49-F238E27FC236}">
                <a16:creationId xmlns:a16="http://schemas.microsoft.com/office/drawing/2014/main" id="{7AF39281-24C2-975D-25DA-0474C9AE0E97}"/>
              </a:ext>
            </a:extLst>
          </p:cNvPr>
          <p:cNvSpPr txBox="1"/>
          <p:nvPr/>
        </p:nvSpPr>
        <p:spPr>
          <a:xfrm>
            <a:off x="93127" y="1711638"/>
            <a:ext cx="6675168" cy="317478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10000"/>
              </a:lnSpc>
              <a:spcAft>
                <a:spcPts val="600"/>
              </a:spcAft>
              <a:buClr>
                <a:schemeClr val="accent5"/>
              </a:buClr>
            </a:pPr>
            <a:r>
              <a:rPr lang="en-US" sz="3200" dirty="0">
                <a:latin typeface="Arial"/>
                <a:cs typeface="Arial"/>
              </a:rPr>
              <a:t>Root cause analysis helps government agencies determine the underlying issues that led to an incident, cybersecurity or otherwise, and aids in preventing repeats.</a:t>
            </a:r>
          </a:p>
        </p:txBody>
      </p:sp>
      <p:pic>
        <p:nvPicPr>
          <p:cNvPr id="5" name="Picture 4" descr="Graph on document with pen">
            <a:extLst>
              <a:ext uri="{FF2B5EF4-FFF2-40B4-BE49-F238E27FC236}">
                <a16:creationId xmlns:a16="http://schemas.microsoft.com/office/drawing/2014/main" id="{4E6BCC01-6CBF-89B1-3489-022E56674335}"/>
              </a:ext>
            </a:extLst>
          </p:cNvPr>
          <p:cNvPicPr>
            <a:picLocks noChangeAspect="1"/>
          </p:cNvPicPr>
          <p:nvPr/>
        </p:nvPicPr>
        <p:blipFill rotWithShape="1">
          <a:blip r:embed="rId2"/>
          <a:srcRect l="28707" r="14655" b="-3"/>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333083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Stock exchange numbers">
            <a:extLst>
              <a:ext uri="{FF2B5EF4-FFF2-40B4-BE49-F238E27FC236}">
                <a16:creationId xmlns:a16="http://schemas.microsoft.com/office/drawing/2014/main" id="{F8BC6D2E-EF41-5795-E5A0-26E5291C004B}"/>
              </a:ext>
            </a:extLst>
          </p:cNvPr>
          <p:cNvPicPr>
            <a:picLocks noChangeAspect="1"/>
          </p:cNvPicPr>
          <p:nvPr/>
        </p:nvPicPr>
        <p:blipFill rotWithShape="1">
          <a:blip r:embed="rId2"/>
          <a:srcRect l="11925" r="13662" b="-2"/>
          <a:stretch/>
        </p:blipFill>
        <p:spPr>
          <a:xfrm>
            <a:off x="2" y="10"/>
            <a:ext cx="6164130" cy="5529421"/>
          </a:xfrm>
          <a:custGeom>
            <a:avLst/>
            <a:gdLst/>
            <a:ahLst/>
            <a:cxnLst/>
            <a:rect l="l" t="t" r="r" b="b"/>
            <a:pathLst>
              <a:path w="6972657" h="6356349">
                <a:moveTo>
                  <a:pt x="4162425" y="4810724"/>
                </a:moveTo>
                <a:cubicBezTo>
                  <a:pt x="4508954" y="4810724"/>
                  <a:pt x="4789872" y="5103559"/>
                  <a:pt x="4789872" y="5464789"/>
                </a:cubicBezTo>
                <a:cubicBezTo>
                  <a:pt x="4789872" y="5826019"/>
                  <a:pt x="4508954" y="6118855"/>
                  <a:pt x="4162425" y="6118855"/>
                </a:cubicBezTo>
                <a:cubicBezTo>
                  <a:pt x="3815896" y="6118855"/>
                  <a:pt x="3534978" y="5826019"/>
                  <a:pt x="3534978" y="5464789"/>
                </a:cubicBezTo>
                <a:cubicBezTo>
                  <a:pt x="3534978" y="5103559"/>
                  <a:pt x="3815896" y="4810724"/>
                  <a:pt x="4162425" y="4810724"/>
                </a:cubicBezTo>
                <a:close/>
                <a:moveTo>
                  <a:pt x="92101" y="4731176"/>
                </a:moveTo>
                <a:cubicBezTo>
                  <a:pt x="540880" y="4731176"/>
                  <a:pt x="904688" y="5094984"/>
                  <a:pt x="904688" y="5543763"/>
                </a:cubicBezTo>
                <a:cubicBezTo>
                  <a:pt x="904688" y="5964494"/>
                  <a:pt x="584935" y="6310542"/>
                  <a:pt x="175183" y="6352155"/>
                </a:cubicBezTo>
                <a:lnTo>
                  <a:pt x="92121" y="6356349"/>
                </a:lnTo>
                <a:lnTo>
                  <a:pt x="92081" y="6356349"/>
                </a:lnTo>
                <a:lnTo>
                  <a:pt x="9019" y="6352155"/>
                </a:lnTo>
                <a:lnTo>
                  <a:pt x="4079" y="6351401"/>
                </a:lnTo>
                <a:lnTo>
                  <a:pt x="0" y="6352492"/>
                </a:lnTo>
                <a:lnTo>
                  <a:pt x="0" y="4736748"/>
                </a:lnTo>
                <a:lnTo>
                  <a:pt x="9019" y="4735372"/>
                </a:lnTo>
                <a:cubicBezTo>
                  <a:pt x="36336" y="4732597"/>
                  <a:pt x="64052" y="4731176"/>
                  <a:pt x="92101" y="4731176"/>
                </a:cubicBezTo>
                <a:close/>
                <a:moveTo>
                  <a:pt x="6385770" y="2098604"/>
                </a:moveTo>
                <a:cubicBezTo>
                  <a:pt x="6543907" y="2107100"/>
                  <a:pt x="6698935" y="2178483"/>
                  <a:pt x="6813407" y="2310776"/>
                </a:cubicBezTo>
                <a:cubicBezTo>
                  <a:pt x="7042252" y="2575278"/>
                  <a:pt x="7022052" y="2983098"/>
                  <a:pt x="6768322" y="3221698"/>
                </a:cubicBezTo>
                <a:cubicBezTo>
                  <a:pt x="6718815" y="3268040"/>
                  <a:pt x="6662527" y="3305861"/>
                  <a:pt x="6601629" y="3333787"/>
                </a:cubicBezTo>
                <a:cubicBezTo>
                  <a:pt x="6357584" y="3444872"/>
                  <a:pt x="6072796" y="3380857"/>
                  <a:pt x="5894479" y="3174765"/>
                </a:cubicBezTo>
                <a:cubicBezTo>
                  <a:pt x="5665537" y="2910180"/>
                  <a:pt x="5685739" y="2502359"/>
                  <a:pt x="5939476" y="2263752"/>
                </a:cubicBezTo>
                <a:cubicBezTo>
                  <a:pt x="6066385" y="2144498"/>
                  <a:pt x="6227633" y="2090107"/>
                  <a:pt x="6385770" y="2098604"/>
                </a:cubicBezTo>
                <a:close/>
                <a:moveTo>
                  <a:pt x="0" y="0"/>
                </a:moveTo>
                <a:lnTo>
                  <a:pt x="5609109" y="0"/>
                </a:lnTo>
                <a:lnTo>
                  <a:pt x="5710855" y="100163"/>
                </a:lnTo>
                <a:cubicBezTo>
                  <a:pt x="5940043" y="363896"/>
                  <a:pt x="6060564" y="781193"/>
                  <a:pt x="5983550" y="1133306"/>
                </a:cubicBezTo>
                <a:cubicBezTo>
                  <a:pt x="5820740" y="1874471"/>
                  <a:pt x="4868226" y="1916819"/>
                  <a:pt x="4807924" y="2551785"/>
                </a:cubicBezTo>
                <a:cubicBezTo>
                  <a:pt x="4772098" y="2931077"/>
                  <a:pt x="5073952" y="3310271"/>
                  <a:pt x="5323480" y="3486493"/>
                </a:cubicBezTo>
                <a:cubicBezTo>
                  <a:pt x="5798207" y="3822498"/>
                  <a:pt x="6190925" y="3545085"/>
                  <a:pt x="6484693" y="3873055"/>
                </a:cubicBezTo>
                <a:cubicBezTo>
                  <a:pt x="6702769" y="4116667"/>
                  <a:pt x="6749067" y="4564067"/>
                  <a:pt x="6564699" y="4869471"/>
                </a:cubicBezTo>
                <a:cubicBezTo>
                  <a:pt x="6538929" y="4912110"/>
                  <a:pt x="6508772" y="4951720"/>
                  <a:pt x="6474766" y="4987555"/>
                </a:cubicBezTo>
                <a:lnTo>
                  <a:pt x="6475634" y="4987552"/>
                </a:lnTo>
                <a:cubicBezTo>
                  <a:pt x="6246183" y="5229347"/>
                  <a:pt x="5896158" y="5245005"/>
                  <a:pt x="5787911" y="5249784"/>
                </a:cubicBezTo>
                <a:cubicBezTo>
                  <a:pt x="5276208" y="5272608"/>
                  <a:pt x="5181583" y="4739335"/>
                  <a:pt x="4594647" y="4582595"/>
                </a:cubicBezTo>
                <a:cubicBezTo>
                  <a:pt x="4553401" y="4571414"/>
                  <a:pt x="4047262" y="4444111"/>
                  <a:pt x="3576692" y="4689896"/>
                </a:cubicBezTo>
                <a:cubicBezTo>
                  <a:pt x="2903508" y="5041365"/>
                  <a:pt x="3035835" y="5772616"/>
                  <a:pt x="2439534" y="6019748"/>
                </a:cubicBezTo>
                <a:cubicBezTo>
                  <a:pt x="2062607" y="6175963"/>
                  <a:pt x="1545662" y="6076257"/>
                  <a:pt x="1262869" y="5786450"/>
                </a:cubicBezTo>
                <a:cubicBezTo>
                  <a:pt x="864056" y="5377550"/>
                  <a:pt x="1125562" y="4799418"/>
                  <a:pt x="734842" y="4526254"/>
                </a:cubicBezTo>
                <a:cubicBezTo>
                  <a:pt x="506361" y="4366061"/>
                  <a:pt x="192715" y="4446641"/>
                  <a:pt x="19856" y="4511293"/>
                </a:cubicBezTo>
                <a:lnTo>
                  <a:pt x="0" y="4519330"/>
                </a:lnTo>
                <a:close/>
              </a:path>
            </a:pathLst>
          </a:custGeom>
        </p:spPr>
      </p:pic>
      <p:sp>
        <p:nvSpPr>
          <p:cNvPr id="2" name="TextBox 1">
            <a:extLst>
              <a:ext uri="{FF2B5EF4-FFF2-40B4-BE49-F238E27FC236}">
                <a16:creationId xmlns:a16="http://schemas.microsoft.com/office/drawing/2014/main" id="{B0B10C6A-8C3E-6E7E-50C7-F12AA268D8A0}"/>
              </a:ext>
            </a:extLst>
          </p:cNvPr>
          <p:cNvSpPr txBox="1"/>
          <p:nvPr/>
        </p:nvSpPr>
        <p:spPr>
          <a:xfrm>
            <a:off x="6473895" y="163479"/>
            <a:ext cx="5149326" cy="310835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a:lnSpc>
                <a:spcPct val="110000"/>
              </a:lnSpc>
              <a:spcAft>
                <a:spcPts val="600"/>
              </a:spcAft>
              <a:buClr>
                <a:schemeClr val="accent5"/>
              </a:buClr>
            </a:pPr>
            <a:r>
              <a:rPr lang="en-US" sz="3200" dirty="0">
                <a:latin typeface="Arial"/>
                <a:cs typeface="Arial"/>
              </a:rPr>
              <a:t>Whenever possible, do not examine the original media. Write protect the original, copy it, and examine only the copy. Use write blocking technology to preserve the original while it is being copied. Computer forensic examiners must meet minimum proficiency standards.</a:t>
            </a:r>
          </a:p>
        </p:txBody>
      </p:sp>
    </p:spTree>
    <p:extLst>
      <p:ext uri="{BB962C8B-B14F-4D97-AF65-F5344CB8AC3E}">
        <p14:creationId xmlns:p14="http://schemas.microsoft.com/office/powerpoint/2010/main" val="360764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extBox 1">
            <a:extLst>
              <a:ext uri="{FF2B5EF4-FFF2-40B4-BE49-F238E27FC236}">
                <a16:creationId xmlns:a16="http://schemas.microsoft.com/office/drawing/2014/main" id="{839B36E8-3C45-5B36-A09B-889CCDC3294B}"/>
              </a:ext>
            </a:extLst>
          </p:cNvPr>
          <p:cNvSpPr txBox="1"/>
          <p:nvPr/>
        </p:nvSpPr>
        <p:spPr>
          <a:xfrm>
            <a:off x="442943" y="-382085"/>
            <a:ext cx="11261921" cy="184660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buClr>
                <a:schemeClr val="accent5"/>
              </a:buClr>
            </a:pPr>
            <a:endParaRPr lang="en-US" sz="2800" dirty="0">
              <a:latin typeface="Arial"/>
              <a:cs typeface="Arial"/>
            </a:endParaRPr>
          </a:p>
          <a:p>
            <a:pPr>
              <a:spcAft>
                <a:spcPts val="600"/>
              </a:spcAft>
              <a:buClr>
                <a:schemeClr val="accent5"/>
              </a:buClr>
            </a:pPr>
            <a:r>
              <a:rPr lang="en-US" sz="2800" dirty="0">
                <a:latin typeface="Arial"/>
                <a:cs typeface="Arial"/>
              </a:rPr>
              <a:t>The main goal of digital forensics is to extract data from the electronic evidence, process it into actionable intelligence and present the findings for prosecution. All processes utilize sound forensic techniques to ensure the findings are admissible in court.</a:t>
            </a:r>
          </a:p>
        </p:txBody>
      </p:sp>
      <p:pic>
        <p:nvPicPr>
          <p:cNvPr id="4" name="Picture 3" descr="Abstract background of data">
            <a:extLst>
              <a:ext uri="{FF2B5EF4-FFF2-40B4-BE49-F238E27FC236}">
                <a16:creationId xmlns:a16="http://schemas.microsoft.com/office/drawing/2014/main" id="{9E92812A-451B-3098-A6B2-81C3B41D7402}"/>
              </a:ext>
            </a:extLst>
          </p:cNvPr>
          <p:cNvPicPr>
            <a:picLocks noChangeAspect="1"/>
          </p:cNvPicPr>
          <p:nvPr/>
        </p:nvPicPr>
        <p:blipFill rotWithShape="1">
          <a:blip r:embed="rId2"/>
          <a:srcRect t="13202" b="18012"/>
          <a:stretch/>
        </p:blipFill>
        <p:spPr>
          <a:xfrm>
            <a:off x="20" y="2140698"/>
            <a:ext cx="12191980" cy="4717302"/>
          </a:xfrm>
          <a:custGeom>
            <a:avLst/>
            <a:gdLst/>
            <a:ahLst/>
            <a:cxnLst/>
            <a:rect l="l" t="t" r="r" b="b"/>
            <a:pathLst>
              <a:path w="12192000" h="4717302">
                <a:moveTo>
                  <a:pt x="4545624" y="203817"/>
                </a:moveTo>
                <a:cubicBezTo>
                  <a:pt x="4760432" y="212378"/>
                  <a:pt x="4978404" y="270695"/>
                  <a:pt x="5197345" y="381665"/>
                </a:cubicBezTo>
                <a:cubicBezTo>
                  <a:pt x="5469063" y="519380"/>
                  <a:pt x="5697157" y="768676"/>
                  <a:pt x="5904467" y="1003103"/>
                </a:cubicBezTo>
                <a:cubicBezTo>
                  <a:pt x="6460267" y="1631811"/>
                  <a:pt x="7148441" y="1649803"/>
                  <a:pt x="7799404" y="1324958"/>
                </a:cubicBezTo>
                <a:cubicBezTo>
                  <a:pt x="8261577" y="1093435"/>
                  <a:pt x="8699978" y="808698"/>
                  <a:pt x="9177500" y="617080"/>
                </a:cubicBezTo>
                <a:cubicBezTo>
                  <a:pt x="10214180" y="198893"/>
                  <a:pt x="11218758" y="217816"/>
                  <a:pt x="12105586" y="813997"/>
                </a:cubicBezTo>
                <a:lnTo>
                  <a:pt x="12192000" y="876736"/>
                </a:lnTo>
                <a:lnTo>
                  <a:pt x="12192000" y="4717302"/>
                </a:lnTo>
                <a:lnTo>
                  <a:pt x="0" y="4717302"/>
                </a:lnTo>
                <a:lnTo>
                  <a:pt x="0" y="1347411"/>
                </a:lnTo>
                <a:lnTo>
                  <a:pt x="67985" y="1306589"/>
                </a:lnTo>
                <a:cubicBezTo>
                  <a:pt x="399959" y="1135764"/>
                  <a:pt x="748383" y="1140050"/>
                  <a:pt x="1114543" y="1215577"/>
                </a:cubicBezTo>
                <a:cubicBezTo>
                  <a:pt x="1512811" y="1297442"/>
                  <a:pt x="1920266" y="1359021"/>
                  <a:pt x="2324754" y="1365710"/>
                </a:cubicBezTo>
                <a:cubicBezTo>
                  <a:pt x="2699664" y="1371691"/>
                  <a:pt x="2952864" y="1090973"/>
                  <a:pt x="3197198" y="838924"/>
                </a:cubicBezTo>
                <a:cubicBezTo>
                  <a:pt x="3615781" y="406968"/>
                  <a:pt x="4073046" y="184983"/>
                  <a:pt x="4545624" y="203817"/>
                </a:cubicBezTo>
                <a:close/>
                <a:moveTo>
                  <a:pt x="2293086" y="102715"/>
                </a:moveTo>
                <a:cubicBezTo>
                  <a:pt x="2467546" y="91895"/>
                  <a:pt x="2639764" y="184257"/>
                  <a:pt x="2722654" y="350616"/>
                </a:cubicBezTo>
                <a:cubicBezTo>
                  <a:pt x="2833176" y="572429"/>
                  <a:pt x="2743044" y="841796"/>
                  <a:pt x="2521340" y="952264"/>
                </a:cubicBezTo>
                <a:cubicBezTo>
                  <a:pt x="2465913" y="979881"/>
                  <a:pt x="2407510" y="994953"/>
                  <a:pt x="2349358" y="998559"/>
                </a:cubicBezTo>
                <a:cubicBezTo>
                  <a:pt x="2174899" y="1009379"/>
                  <a:pt x="2002682" y="917016"/>
                  <a:pt x="1919790" y="750657"/>
                </a:cubicBezTo>
                <a:cubicBezTo>
                  <a:pt x="1809268" y="528844"/>
                  <a:pt x="1899400" y="259477"/>
                  <a:pt x="2121104" y="149010"/>
                </a:cubicBezTo>
                <a:cubicBezTo>
                  <a:pt x="2176531" y="121393"/>
                  <a:pt x="2234933" y="106322"/>
                  <a:pt x="2293086" y="102715"/>
                </a:cubicBezTo>
                <a:close/>
                <a:moveTo>
                  <a:pt x="3233525" y="424"/>
                </a:moveTo>
                <a:cubicBezTo>
                  <a:pt x="3319824" y="-4928"/>
                  <a:pt x="3405013" y="40760"/>
                  <a:pt x="3446016" y="123053"/>
                </a:cubicBezTo>
                <a:cubicBezTo>
                  <a:pt x="3500689" y="232777"/>
                  <a:pt x="3456103" y="366023"/>
                  <a:pt x="3346432" y="420668"/>
                </a:cubicBezTo>
                <a:cubicBezTo>
                  <a:pt x="3319014" y="434329"/>
                  <a:pt x="3290125" y="441785"/>
                  <a:pt x="3261358" y="443568"/>
                </a:cubicBezTo>
                <a:cubicBezTo>
                  <a:pt x="3175059" y="448921"/>
                  <a:pt x="3089870" y="403232"/>
                  <a:pt x="3048866" y="320940"/>
                </a:cubicBezTo>
                <a:cubicBezTo>
                  <a:pt x="2994194" y="211215"/>
                  <a:pt x="3038779" y="77969"/>
                  <a:pt x="3148451" y="23324"/>
                </a:cubicBezTo>
                <a:cubicBezTo>
                  <a:pt x="3175869" y="9663"/>
                  <a:pt x="3204758" y="2208"/>
                  <a:pt x="3233525" y="424"/>
                </a:cubicBezTo>
                <a:close/>
              </a:path>
            </a:pathLst>
          </a:custGeom>
        </p:spPr>
      </p:pic>
    </p:spTree>
    <p:extLst>
      <p:ext uri="{BB962C8B-B14F-4D97-AF65-F5344CB8AC3E}">
        <p14:creationId xmlns:p14="http://schemas.microsoft.com/office/powerpoint/2010/main" val="1650394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extBox 1">
            <a:extLst>
              <a:ext uri="{FF2B5EF4-FFF2-40B4-BE49-F238E27FC236}">
                <a16:creationId xmlns:a16="http://schemas.microsoft.com/office/drawing/2014/main" id="{00B2AFD5-6027-E9FE-889B-40BC45B10C94}"/>
              </a:ext>
            </a:extLst>
          </p:cNvPr>
          <p:cNvSpPr txBox="1"/>
          <p:nvPr/>
        </p:nvSpPr>
        <p:spPr>
          <a:xfrm>
            <a:off x="5721538" y="389497"/>
            <a:ext cx="5946587" cy="56417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20000"/>
          </a:bodyPr>
          <a:lstStyle/>
          <a:p>
            <a:pPr>
              <a:spcBef>
                <a:spcPct val="0"/>
              </a:spcBef>
              <a:spcAft>
                <a:spcPts val="600"/>
              </a:spcAft>
            </a:pPr>
            <a:r>
              <a:rPr lang="en-US" sz="4400" kern="1200" dirty="0">
                <a:latin typeface="+mj-lt"/>
                <a:ea typeface="+mj-ea"/>
                <a:cs typeface="+mj-cs"/>
              </a:rPr>
              <a:t>            References</a:t>
            </a:r>
            <a:r>
              <a:rPr lang="en-US" sz="4400" dirty="0">
                <a:latin typeface="+mj-lt"/>
                <a:ea typeface="+mj-ea"/>
                <a:cs typeface="+mj-cs"/>
              </a:rPr>
              <a:t> </a:t>
            </a:r>
            <a:endParaRPr lang="en-US" sz="4400" kern="1200" dirty="0">
              <a:latin typeface="+mj-lt"/>
              <a:ea typeface="+mj-ea"/>
              <a:cs typeface="+mj-cs"/>
            </a:endParaRPr>
          </a:p>
        </p:txBody>
      </p:sp>
      <p:pic>
        <p:nvPicPr>
          <p:cNvPr id="12" name="Picture 4" descr="Programming data on computer monitor">
            <a:extLst>
              <a:ext uri="{FF2B5EF4-FFF2-40B4-BE49-F238E27FC236}">
                <a16:creationId xmlns:a16="http://schemas.microsoft.com/office/drawing/2014/main" id="{2BB6581C-FAE5-F614-6440-75765764CAF0}"/>
              </a:ext>
            </a:extLst>
          </p:cNvPr>
          <p:cNvPicPr>
            <a:picLocks noChangeAspect="1"/>
          </p:cNvPicPr>
          <p:nvPr/>
        </p:nvPicPr>
        <p:blipFill rotWithShape="1">
          <a:blip r:embed="rId2"/>
          <a:srcRect l="40466" r="4032" b="-3"/>
          <a:stretch/>
        </p:blipFill>
        <p:spPr>
          <a:xfrm>
            <a:off x="20" y="10"/>
            <a:ext cx="390088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extBox 2">
            <a:extLst>
              <a:ext uri="{FF2B5EF4-FFF2-40B4-BE49-F238E27FC236}">
                <a16:creationId xmlns:a16="http://schemas.microsoft.com/office/drawing/2014/main" id="{16A31E4E-1926-B670-7946-B466F72A4FF6}"/>
              </a:ext>
            </a:extLst>
          </p:cNvPr>
          <p:cNvSpPr txBox="1"/>
          <p:nvPr/>
        </p:nvSpPr>
        <p:spPr>
          <a:xfrm>
            <a:off x="3744835" y="949639"/>
            <a:ext cx="8516625" cy="61139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10000"/>
          </a:bodyPr>
          <a:lstStyle/>
          <a:p>
            <a:r>
              <a:rPr lang="en-US" dirty="0">
                <a:ea typeface="+mn-lt"/>
                <a:cs typeface="+mn-lt"/>
              </a:rPr>
              <a:t>Cybercrime Laws of the United States. (2006, October). </a:t>
            </a:r>
            <a:r>
              <a:rPr lang="en-US" i="1" dirty="0">
                <a:ea typeface="+mn-lt"/>
                <a:cs typeface="+mn-lt"/>
              </a:rPr>
              <a:t>Cybercrime laws of the United States - oas.org</a:t>
            </a:r>
            <a:r>
              <a:rPr lang="en-US" dirty="0">
                <a:ea typeface="+mn-lt"/>
                <a:cs typeface="+mn-lt"/>
              </a:rPr>
              <a:t>. Retrieved April 30, 2023, from </a:t>
            </a:r>
            <a:r>
              <a:rPr lang="en-US" dirty="0">
                <a:ea typeface="+mn-lt"/>
                <a:cs typeface="+mn-lt"/>
                <a:hlinkClick r:id="rId3"/>
              </a:rPr>
              <a:t>https://www.oas.org/juridico/spanish/cyber/us_cyb_laws.pdf</a:t>
            </a:r>
            <a:r>
              <a:rPr lang="en-US" dirty="0">
                <a:ea typeface="+mn-lt"/>
                <a:cs typeface="+mn-lt"/>
              </a:rPr>
              <a:t> </a:t>
            </a:r>
            <a:endParaRPr lang="en-US"/>
          </a:p>
          <a:p>
            <a:pPr>
              <a:lnSpc>
                <a:spcPct val="110000"/>
              </a:lnSpc>
              <a:spcBef>
                <a:spcPct val="0"/>
              </a:spcBef>
            </a:pPr>
            <a:endParaRPr lang="en-US" dirty="0">
              <a:ea typeface="+mn-lt"/>
              <a:cs typeface="+mn-lt"/>
            </a:endParaRPr>
          </a:p>
          <a:p>
            <a:pPr>
              <a:lnSpc>
                <a:spcPct val="110000"/>
              </a:lnSpc>
              <a:spcBef>
                <a:spcPct val="0"/>
              </a:spcBef>
            </a:pPr>
            <a:endParaRPr lang="en-US" dirty="0">
              <a:ea typeface="+mn-lt"/>
              <a:cs typeface="+mn-lt"/>
            </a:endParaRPr>
          </a:p>
          <a:p>
            <a:pPr>
              <a:lnSpc>
                <a:spcPct val="110000"/>
              </a:lnSpc>
              <a:spcBef>
                <a:spcPct val="0"/>
              </a:spcBef>
            </a:pPr>
            <a:r>
              <a:rPr lang="en-US" dirty="0" err="1">
                <a:ea typeface="+mn-lt"/>
                <a:cs typeface="+mn-lt"/>
              </a:rPr>
              <a:t>ERMProtect</a:t>
            </a:r>
            <a:r>
              <a:rPr lang="en-US" dirty="0">
                <a:ea typeface="+mn-lt"/>
                <a:cs typeface="+mn-lt"/>
              </a:rPr>
              <a:t> Staff. (2022, August 26). </a:t>
            </a:r>
            <a:r>
              <a:rPr lang="en-US" i="1" dirty="0">
                <a:ea typeface="+mn-lt"/>
                <a:cs typeface="+mn-lt"/>
              </a:rPr>
              <a:t>What are the 5 stages      of a digital forensics investigation? - cybersecurity: Digital Forensics: Crypto Investigations</a:t>
            </a:r>
            <a:r>
              <a:rPr lang="en-US" dirty="0">
                <a:ea typeface="+mn-lt"/>
                <a:cs typeface="+mn-lt"/>
              </a:rPr>
              <a:t>. </a:t>
            </a:r>
            <a:r>
              <a:rPr lang="en-US" dirty="0" err="1">
                <a:ea typeface="+mn-lt"/>
                <a:cs typeface="+mn-lt"/>
              </a:rPr>
              <a:t>ERMProtect</a:t>
            </a:r>
            <a:r>
              <a:rPr lang="en-US" dirty="0">
                <a:ea typeface="+mn-lt"/>
                <a:cs typeface="+mn-lt"/>
              </a:rPr>
              <a:t>. Retrieved April 29, 2023, from </a:t>
            </a:r>
            <a:r>
              <a:rPr lang="en-US" dirty="0">
                <a:ea typeface="+mn-lt"/>
                <a:cs typeface="+mn-lt"/>
                <a:hlinkClick r:id="rId4"/>
              </a:rPr>
              <a:t>https://ermprotect.com/blog/what-are-the-5-stages-of-a-digital-forensics-investigation/</a:t>
            </a:r>
            <a:r>
              <a:rPr lang="en-US" dirty="0">
                <a:ea typeface="+mn-lt"/>
                <a:cs typeface="+mn-lt"/>
              </a:rPr>
              <a:t> </a:t>
            </a:r>
            <a:endParaRPr lang="en-US"/>
          </a:p>
          <a:p>
            <a:pPr>
              <a:lnSpc>
                <a:spcPct val="110000"/>
              </a:lnSpc>
              <a:spcBef>
                <a:spcPct val="0"/>
              </a:spcBef>
            </a:pPr>
            <a:endParaRPr lang="en-US" dirty="0">
              <a:ea typeface="+mn-lt"/>
              <a:cs typeface="+mn-lt"/>
            </a:endParaRPr>
          </a:p>
          <a:p>
            <a:r>
              <a:rPr lang="en-US" dirty="0">
                <a:ea typeface="+mn-lt"/>
                <a:cs typeface="+mn-lt"/>
              </a:rPr>
              <a:t>Logic, S. (n.d.). </a:t>
            </a:r>
            <a:r>
              <a:rPr lang="en-US" i="1" dirty="0">
                <a:ea typeface="+mn-lt"/>
                <a:cs typeface="+mn-lt"/>
              </a:rPr>
              <a:t>Root cause analysis - definition &amp; overview</a:t>
            </a:r>
            <a:r>
              <a:rPr lang="en-US" dirty="0">
                <a:ea typeface="+mn-lt"/>
                <a:cs typeface="+mn-lt"/>
              </a:rPr>
              <a:t>. Sumo Logic. Retrieved April 29, 2023, from </a:t>
            </a:r>
            <a:r>
              <a:rPr lang="en-US" dirty="0">
                <a:ea typeface="+mn-lt"/>
                <a:cs typeface="+mn-lt"/>
                <a:hlinkClick r:id="rId5"/>
              </a:rPr>
              <a:t>https://www.sumologic.com/glossary/root-cause-analysis/#:~:text=hosts%2C%20and%20Kubernetes.-,What%20are%20the%20types%20of%20root%20causes%3F,cyber%20security%20incident%20response%20process</a:t>
            </a:r>
            <a:r>
              <a:rPr lang="en-US" dirty="0">
                <a:ea typeface="+mn-lt"/>
                <a:cs typeface="+mn-lt"/>
              </a:rPr>
              <a:t>. </a:t>
            </a:r>
            <a:endParaRPr lang="en-US"/>
          </a:p>
          <a:p>
            <a:pPr>
              <a:lnSpc>
                <a:spcPct val="110000"/>
              </a:lnSpc>
              <a:spcAft>
                <a:spcPts val="600"/>
              </a:spcAft>
            </a:pPr>
            <a:endParaRPr lang="en-US" dirty="0"/>
          </a:p>
          <a:p>
            <a:r>
              <a:rPr lang="en-US" dirty="0">
                <a:ea typeface="+mn-lt"/>
                <a:cs typeface="+mn-lt"/>
              </a:rPr>
              <a:t>RSI Security. (2021, March 30). </a:t>
            </a:r>
            <a:r>
              <a:rPr lang="en-US" i="1" dirty="0">
                <a:ea typeface="+mn-lt"/>
                <a:cs typeface="+mn-lt"/>
              </a:rPr>
              <a:t>Six steps to effective root cause analysis</a:t>
            </a:r>
            <a:r>
              <a:rPr lang="en-US" dirty="0">
                <a:ea typeface="+mn-lt"/>
                <a:cs typeface="+mn-lt"/>
              </a:rPr>
              <a:t>. RSI Security. Retrieved April 29, 2023, from </a:t>
            </a:r>
            <a:r>
              <a:rPr lang="en-US" dirty="0">
                <a:ea typeface="+mn-lt"/>
                <a:cs typeface="+mn-lt"/>
                <a:hlinkClick r:id="rId6"/>
              </a:rPr>
              <a:t>https://blog.rsisecurity.com/six-steps-to-effective-root-cause-analysis/</a:t>
            </a:r>
            <a:r>
              <a:rPr lang="en-US" dirty="0">
                <a:ea typeface="+mn-lt"/>
                <a:cs typeface="+mn-lt"/>
              </a:rPr>
              <a:t> </a:t>
            </a:r>
            <a:endParaRPr lang="en-US"/>
          </a:p>
          <a:p>
            <a:pPr>
              <a:lnSpc>
                <a:spcPct val="110000"/>
              </a:lnSpc>
              <a:spcAft>
                <a:spcPts val="600"/>
              </a:spcAft>
            </a:pPr>
            <a:endParaRPr lang="en-US" dirty="0">
              <a:ea typeface="+mn-lt"/>
              <a:cs typeface="+mn-lt"/>
            </a:endParaRPr>
          </a:p>
          <a:p>
            <a:pPr>
              <a:lnSpc>
                <a:spcPct val="110000"/>
              </a:lnSpc>
            </a:pPr>
            <a:r>
              <a:rPr lang="en-US" dirty="0">
                <a:ea typeface="+mn-lt"/>
                <a:cs typeface="+mn-lt"/>
              </a:rPr>
              <a:t>Simon, M. (n.d.). </a:t>
            </a:r>
            <a:r>
              <a:rPr lang="en-US" i="1" dirty="0">
                <a:ea typeface="+mn-lt"/>
                <a:cs typeface="+mn-lt"/>
              </a:rPr>
              <a:t>3 methods to preserve digital evidence for computer forensics:  Critical insight</a:t>
            </a:r>
            <a:r>
              <a:rPr lang="en-US" dirty="0">
                <a:ea typeface="+mn-lt"/>
                <a:cs typeface="+mn-lt"/>
              </a:rPr>
              <a:t>. 3 Methods to Preserve Digital Evidence for Computer Forensics | Critical Insight. Retrieved April 29, 2023, from </a:t>
            </a:r>
            <a:r>
              <a:rPr lang="en-US" dirty="0">
                <a:ea typeface="+mn-lt"/>
                <a:cs typeface="+mn-lt"/>
                <a:hlinkClick r:id="rId7"/>
              </a:rPr>
              <a:t>https://www.criticalinsight.com/resources/news/article/3-methods-to-preserve-digital-evidence-for-computer-forensics</a:t>
            </a:r>
            <a:r>
              <a:rPr lang="en-US" dirty="0">
                <a:ea typeface="+mn-lt"/>
                <a:cs typeface="+mn-lt"/>
              </a:rPr>
              <a:t> </a:t>
            </a:r>
          </a:p>
          <a:p>
            <a:pPr>
              <a:lnSpc>
                <a:spcPct val="110000"/>
              </a:lnSpc>
              <a:spcAft>
                <a:spcPts val="600"/>
              </a:spcAft>
            </a:pPr>
            <a:endParaRPr lang="en-US" dirty="0"/>
          </a:p>
          <a:p>
            <a:pPr>
              <a:lnSpc>
                <a:spcPct val="110000"/>
              </a:lnSpc>
              <a:spcAft>
                <a:spcPts val="600"/>
              </a:spcAft>
            </a:pPr>
            <a:r>
              <a:rPr lang="en-US" dirty="0"/>
              <a:t>University of Nevada. (2022, July 14). </a:t>
            </a:r>
            <a:r>
              <a:rPr lang="en-US" i="1" dirty="0"/>
              <a:t>The phases of Digital Forensics</a:t>
            </a:r>
            <a:r>
              <a:rPr lang="en-US" dirty="0"/>
              <a:t>. University of Nevada, Reno. Retrieved   April 29, 2023, from https://onlinedegrees.unr.edu/blog/digital-forensics/ </a:t>
            </a:r>
            <a:endParaRPr lang="en-US"/>
          </a:p>
          <a:p>
            <a:pPr>
              <a:lnSpc>
                <a:spcPct val="110000"/>
              </a:lnSpc>
              <a:spcAft>
                <a:spcPts val="600"/>
              </a:spcAft>
              <a:buClr>
                <a:schemeClr val="accent5"/>
              </a:buClr>
            </a:pPr>
            <a:endParaRPr lang="en-US"/>
          </a:p>
        </p:txBody>
      </p:sp>
    </p:spTree>
    <p:extLst>
      <p:ext uri="{BB962C8B-B14F-4D97-AF65-F5344CB8AC3E}">
        <p14:creationId xmlns:p14="http://schemas.microsoft.com/office/powerpoint/2010/main" val="1722002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 name="Picture 5" descr="Programming data on computer monitor">
            <a:extLst>
              <a:ext uri="{FF2B5EF4-FFF2-40B4-BE49-F238E27FC236}">
                <a16:creationId xmlns:a16="http://schemas.microsoft.com/office/drawing/2014/main" id="{1EECDE2B-CF25-C5B7-43FF-99287CB8CF3A}"/>
              </a:ext>
            </a:extLst>
          </p:cNvPr>
          <p:cNvPicPr>
            <a:picLocks noChangeAspect="1"/>
          </p:cNvPicPr>
          <p:nvPr/>
        </p:nvPicPr>
        <p:blipFill rotWithShape="1">
          <a:blip r:embed="rId2"/>
          <a:srcRect l="39898" r="3464" b="-3"/>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4" name="TextBox 3">
            <a:extLst>
              <a:ext uri="{FF2B5EF4-FFF2-40B4-BE49-F238E27FC236}">
                <a16:creationId xmlns:a16="http://schemas.microsoft.com/office/drawing/2014/main" id="{4A5C3260-8FDC-3B28-A397-70810B9B629A}"/>
              </a:ext>
            </a:extLst>
          </p:cNvPr>
          <p:cNvSpPr txBox="1"/>
          <p:nvPr/>
        </p:nvSpPr>
        <p:spPr>
          <a:xfrm>
            <a:off x="6093985" y="310102"/>
            <a:ext cx="5845133" cy="61683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buClr>
                <a:schemeClr val="accent5"/>
              </a:buClr>
            </a:pPr>
            <a:r>
              <a:rPr lang="en-US" sz="3200" b="1" dirty="0">
                <a:latin typeface="Arial"/>
                <a:cs typeface="Arial"/>
              </a:rPr>
              <a:t>What Is Digital Forensics?</a:t>
            </a:r>
          </a:p>
          <a:p>
            <a:pPr>
              <a:lnSpc>
                <a:spcPct val="110000"/>
              </a:lnSpc>
              <a:spcAft>
                <a:spcPts val="600"/>
              </a:spcAft>
              <a:buClr>
                <a:schemeClr val="accent5"/>
              </a:buClr>
            </a:pPr>
            <a:endParaRPr lang="en-US"/>
          </a:p>
          <a:p>
            <a:pPr>
              <a:lnSpc>
                <a:spcPct val="110000"/>
              </a:lnSpc>
              <a:spcAft>
                <a:spcPts val="600"/>
              </a:spcAft>
              <a:buClr>
                <a:schemeClr val="accent5"/>
              </a:buClr>
            </a:pPr>
            <a:r>
              <a:rPr lang="en-US" sz="2800" dirty="0">
                <a:latin typeface="Arial"/>
                <a:cs typeface="Arial"/>
              </a:rPr>
              <a:t>Digital forensics is the collection, assessment and presentation of evidence gathered from digital media. Digital evidence comes from computers, mobile phones and servers. Digital forensics helps solve complicated cases that rely on evidence from electronic devices.</a:t>
            </a:r>
          </a:p>
        </p:txBody>
      </p:sp>
    </p:spTree>
    <p:extLst>
      <p:ext uri="{BB962C8B-B14F-4D97-AF65-F5344CB8AC3E}">
        <p14:creationId xmlns:p14="http://schemas.microsoft.com/office/powerpoint/2010/main" val="406735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mera lens with lense reflections">
            <a:extLst>
              <a:ext uri="{FF2B5EF4-FFF2-40B4-BE49-F238E27FC236}">
                <a16:creationId xmlns:a16="http://schemas.microsoft.com/office/drawing/2014/main" id="{54545E2E-CBA8-B2AC-A5B1-AAB0BD819DF6}"/>
              </a:ext>
            </a:extLst>
          </p:cNvPr>
          <p:cNvPicPr>
            <a:picLocks noChangeAspect="1"/>
          </p:cNvPicPr>
          <p:nvPr/>
        </p:nvPicPr>
        <p:blipFill rotWithShape="1">
          <a:blip r:embed="rId2">
            <a:alphaModFix/>
          </a:blip>
          <a:srcRect t="8072" r="-2" b="7531"/>
          <a:stretch/>
        </p:blipFill>
        <p:spPr>
          <a:xfrm>
            <a:off x="20" y="10"/>
            <a:ext cx="12191980" cy="6857990"/>
          </a:xfrm>
          <a:prstGeom prst="rect">
            <a:avLst/>
          </a:prstGeom>
        </p:spPr>
      </p:pic>
      <p:sp useBgFill="1">
        <p:nvSpPr>
          <p:cNvPr id="15" name="Freeform: Shape 14">
            <a:extLst>
              <a:ext uri="{FF2B5EF4-FFF2-40B4-BE49-F238E27FC236}">
                <a16:creationId xmlns:a16="http://schemas.microsoft.com/office/drawing/2014/main" id="{56BD7DD2-1738-4D5D-955B-0F7C68C99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34478" y="3308697"/>
            <a:ext cx="2657521" cy="3554844"/>
          </a:xfrm>
          <a:custGeom>
            <a:avLst/>
            <a:gdLst>
              <a:gd name="connsiteX0" fmla="*/ 1231997 w 3761741"/>
              <a:gd name="connsiteY0" fmla="*/ 3753085 h 5031909"/>
              <a:gd name="connsiteX1" fmla="*/ 1491504 w 3761741"/>
              <a:gd name="connsiteY1" fmla="*/ 3915246 h 5031909"/>
              <a:gd name="connsiteX2" fmla="*/ 1372239 w 3761741"/>
              <a:gd name="connsiteY2" fmla="*/ 4360348 h 5031909"/>
              <a:gd name="connsiteX3" fmla="*/ 927138 w 3761741"/>
              <a:gd name="connsiteY3" fmla="*/ 4241084 h 5031909"/>
              <a:gd name="connsiteX4" fmla="*/ 1046403 w 3761741"/>
              <a:gd name="connsiteY4" fmla="*/ 3795982 h 5031909"/>
              <a:gd name="connsiteX5" fmla="*/ 1231997 w 3761741"/>
              <a:gd name="connsiteY5" fmla="*/ 3753085 h 5031909"/>
              <a:gd name="connsiteX6" fmla="*/ 1759997 w 3761741"/>
              <a:gd name="connsiteY6" fmla="*/ 3489191 h 5031909"/>
              <a:gd name="connsiteX7" fmla="*/ 1919508 w 3761741"/>
              <a:gd name="connsiteY7" fmla="*/ 3568587 h 5031909"/>
              <a:gd name="connsiteX8" fmla="*/ 1860512 w 3761741"/>
              <a:gd name="connsiteY8" fmla="*/ 3788765 h 5031909"/>
              <a:gd name="connsiteX9" fmla="*/ 1640334 w 3761741"/>
              <a:gd name="connsiteY9" fmla="*/ 3729768 h 5031909"/>
              <a:gd name="connsiteX10" fmla="*/ 1699331 w 3761741"/>
              <a:gd name="connsiteY10" fmla="*/ 3509591 h 5031909"/>
              <a:gd name="connsiteX11" fmla="*/ 1759997 w 3761741"/>
              <a:gd name="connsiteY11" fmla="*/ 3489191 h 5031909"/>
              <a:gd name="connsiteX12" fmla="*/ 0 w 3761741"/>
              <a:gd name="connsiteY12" fmla="*/ 0 h 5031909"/>
              <a:gd name="connsiteX13" fmla="*/ 3761741 w 3761741"/>
              <a:gd name="connsiteY13" fmla="*/ 0 h 5031909"/>
              <a:gd name="connsiteX14" fmla="*/ 3681829 w 3761741"/>
              <a:gd name="connsiteY14" fmla="*/ 50256 h 5031909"/>
              <a:gd name="connsiteX15" fmla="*/ 2937684 w 3761741"/>
              <a:gd name="connsiteY15" fmla="*/ 451413 h 5031909"/>
              <a:gd name="connsiteX16" fmla="*/ 2372686 w 3761741"/>
              <a:gd name="connsiteY16" fmla="*/ 1727662 h 5031909"/>
              <a:gd name="connsiteX17" fmla="*/ 2465529 w 3761741"/>
              <a:gd name="connsiteY17" fmla="*/ 2404960 h 5031909"/>
              <a:gd name="connsiteX18" fmla="*/ 1386395 w 3761741"/>
              <a:gd name="connsiteY18" fmla="*/ 3432457 h 5031909"/>
              <a:gd name="connsiteX19" fmla="*/ 717407 w 3761741"/>
              <a:gd name="connsiteY19" fmla="*/ 3749372 h 5031909"/>
              <a:gd name="connsiteX20" fmla="*/ 322998 w 3761741"/>
              <a:gd name="connsiteY20" fmla="*/ 4542230 h 5031909"/>
              <a:gd name="connsiteX21" fmla="*/ 7948 w 3761741"/>
              <a:gd name="connsiteY21" fmla="*/ 5025561 h 5031909"/>
              <a:gd name="connsiteX22" fmla="*/ 0 w 3761741"/>
              <a:gd name="connsiteY22" fmla="*/ 5031909 h 503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1741" h="5031909">
                <a:moveTo>
                  <a:pt x="1231997" y="3753085"/>
                </a:moveTo>
                <a:cubicBezTo>
                  <a:pt x="1336336" y="3760459"/>
                  <a:pt x="1435268" y="3817843"/>
                  <a:pt x="1491504" y="3915246"/>
                </a:cubicBezTo>
                <a:cubicBezTo>
                  <a:pt x="1581482" y="4071092"/>
                  <a:pt x="1528085" y="4270371"/>
                  <a:pt x="1372239" y="4360348"/>
                </a:cubicBezTo>
                <a:cubicBezTo>
                  <a:pt x="1216394" y="4450325"/>
                  <a:pt x="1017115" y="4396929"/>
                  <a:pt x="927138" y="4241084"/>
                </a:cubicBezTo>
                <a:cubicBezTo>
                  <a:pt x="837160" y="4085238"/>
                  <a:pt x="890557" y="3885959"/>
                  <a:pt x="1046403" y="3795982"/>
                </a:cubicBezTo>
                <a:cubicBezTo>
                  <a:pt x="1104845" y="3762240"/>
                  <a:pt x="1169394" y="3748660"/>
                  <a:pt x="1231997" y="3753085"/>
                </a:cubicBezTo>
                <a:close/>
                <a:moveTo>
                  <a:pt x="1759997" y="3489191"/>
                </a:moveTo>
                <a:cubicBezTo>
                  <a:pt x="1822331" y="3481456"/>
                  <a:pt x="1886126" y="3510769"/>
                  <a:pt x="1919508" y="3568587"/>
                </a:cubicBezTo>
                <a:cubicBezTo>
                  <a:pt x="1964017" y="3645679"/>
                  <a:pt x="1937603" y="3744256"/>
                  <a:pt x="1860512" y="3788765"/>
                </a:cubicBezTo>
                <a:cubicBezTo>
                  <a:pt x="1783420" y="3833274"/>
                  <a:pt x="1684844" y="3806860"/>
                  <a:pt x="1640334" y="3729768"/>
                </a:cubicBezTo>
                <a:cubicBezTo>
                  <a:pt x="1595825" y="3652677"/>
                  <a:pt x="1622238" y="3554100"/>
                  <a:pt x="1699331" y="3509591"/>
                </a:cubicBezTo>
                <a:cubicBezTo>
                  <a:pt x="1718604" y="3498464"/>
                  <a:pt x="1739219" y="3491769"/>
                  <a:pt x="1759997" y="3489191"/>
                </a:cubicBezTo>
                <a:close/>
                <a:moveTo>
                  <a:pt x="0" y="0"/>
                </a:moveTo>
                <a:lnTo>
                  <a:pt x="3761741" y="0"/>
                </a:lnTo>
                <a:lnTo>
                  <a:pt x="3681829" y="50256"/>
                </a:lnTo>
                <a:cubicBezTo>
                  <a:pt x="3438848" y="191089"/>
                  <a:pt x="3181881" y="311202"/>
                  <a:pt x="2937684" y="451413"/>
                </a:cubicBezTo>
                <a:cubicBezTo>
                  <a:pt x="2479845" y="715229"/>
                  <a:pt x="2214753" y="1139058"/>
                  <a:pt x="2372686" y="1727662"/>
                </a:cubicBezTo>
                <a:cubicBezTo>
                  <a:pt x="2431549" y="1947175"/>
                  <a:pt x="2491082" y="2185236"/>
                  <a:pt x="2465529" y="2404960"/>
                </a:cubicBezTo>
                <a:cubicBezTo>
                  <a:pt x="2399653" y="2971510"/>
                  <a:pt x="2011160" y="3315831"/>
                  <a:pt x="1386395" y="3432457"/>
                </a:cubicBezTo>
                <a:cubicBezTo>
                  <a:pt x="1135728" y="3479297"/>
                  <a:pt x="864140" y="3520006"/>
                  <a:pt x="717407" y="3749372"/>
                </a:cubicBezTo>
                <a:cubicBezTo>
                  <a:pt x="559240" y="3996927"/>
                  <a:pt x="433133" y="4268292"/>
                  <a:pt x="322998" y="4542230"/>
                </a:cubicBezTo>
                <a:cubicBezTo>
                  <a:pt x="247175" y="4731198"/>
                  <a:pt x="151079" y="4898056"/>
                  <a:pt x="7948" y="5025561"/>
                </a:cubicBezTo>
                <a:lnTo>
                  <a:pt x="0" y="50319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8509A13B-4750-4C28-974C-8E9C13C5B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55816" y="-1555812"/>
            <a:ext cx="6858000" cy="9969624"/>
          </a:xfrm>
          <a:prstGeom prst="rect">
            <a:avLst/>
          </a:prstGeom>
          <a:gradFill>
            <a:gsLst>
              <a:gs pos="41000">
                <a:srgbClr val="000000">
                  <a:alpha val="50000"/>
                </a:srgbClr>
              </a:gs>
              <a:gs pos="100000">
                <a:srgbClr val="000000">
                  <a:alpha val="0"/>
                </a:srgbClr>
              </a:gs>
              <a:gs pos="0">
                <a:schemeClr val="tx1"/>
              </a:gs>
              <a:gs pos="0">
                <a:srgbClr val="000000">
                  <a:alpha val="5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AF5FC-00FA-95F5-CCB9-22C00022C4A1}"/>
              </a:ext>
            </a:extLst>
          </p:cNvPr>
          <p:cNvSpPr>
            <a:spLocks noGrp="1"/>
          </p:cNvSpPr>
          <p:nvPr>
            <p:ph type="title"/>
          </p:nvPr>
        </p:nvSpPr>
        <p:spPr>
          <a:xfrm>
            <a:off x="337458" y="663960"/>
            <a:ext cx="5320392" cy="2765462"/>
          </a:xfrm>
        </p:spPr>
        <p:txBody>
          <a:bodyPr vert="horz" lIns="91440" tIns="45720" rIns="91440" bIns="45720" rtlCol="0" anchor="ctr">
            <a:normAutofit/>
          </a:bodyPr>
          <a:lstStyle/>
          <a:p>
            <a:pPr>
              <a:lnSpc>
                <a:spcPct val="90000"/>
              </a:lnSpc>
            </a:pPr>
            <a:r>
              <a:rPr lang="en-US" sz="3200" dirty="0">
                <a:solidFill>
                  <a:srgbClr val="FFFFFF"/>
                </a:solidFill>
                <a:latin typeface="Arial"/>
                <a:cs typeface="Arial"/>
              </a:rPr>
              <a:t>Steps in performing digital forensics</a:t>
            </a:r>
          </a:p>
        </p:txBody>
      </p:sp>
      <p:sp>
        <p:nvSpPr>
          <p:cNvPr id="4" name="TextBox 3">
            <a:extLst>
              <a:ext uri="{FF2B5EF4-FFF2-40B4-BE49-F238E27FC236}">
                <a16:creationId xmlns:a16="http://schemas.microsoft.com/office/drawing/2014/main" id="{BE9C089E-C280-12D9-A17D-8BA6212A3972}"/>
              </a:ext>
            </a:extLst>
          </p:cNvPr>
          <p:cNvSpPr txBox="1"/>
          <p:nvPr/>
        </p:nvSpPr>
        <p:spPr>
          <a:xfrm>
            <a:off x="11194255" y="7536826"/>
            <a:ext cx="579325" cy="828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8" name="Diagram 9">
            <a:extLst>
              <a:ext uri="{FF2B5EF4-FFF2-40B4-BE49-F238E27FC236}">
                <a16:creationId xmlns:a16="http://schemas.microsoft.com/office/drawing/2014/main" id="{4A64BBA9-E512-05BE-CACD-A6B0A0F65B90}"/>
              </a:ext>
            </a:extLst>
          </p:cNvPr>
          <p:cNvGraphicFramePr/>
          <p:nvPr>
            <p:extLst>
              <p:ext uri="{D42A27DB-BD31-4B8C-83A1-F6EECF244321}">
                <p14:modId xmlns:p14="http://schemas.microsoft.com/office/powerpoint/2010/main" val="4071157038"/>
              </p:ext>
            </p:extLst>
          </p:nvPr>
        </p:nvGraphicFramePr>
        <p:xfrm>
          <a:off x="6626679" y="879021"/>
          <a:ext cx="5402035" cy="5535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93" name="TextBox 792">
            <a:extLst>
              <a:ext uri="{FF2B5EF4-FFF2-40B4-BE49-F238E27FC236}">
                <a16:creationId xmlns:a16="http://schemas.microsoft.com/office/drawing/2014/main" id="{FDD8D114-54B3-79C7-825F-2B2840BB9F2F}"/>
              </a:ext>
            </a:extLst>
          </p:cNvPr>
          <p:cNvSpPr txBox="1"/>
          <p:nvPr/>
        </p:nvSpPr>
        <p:spPr>
          <a:xfrm>
            <a:off x="500232" y="5821476"/>
            <a:ext cx="28159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ea typeface="+mn-lt"/>
                <a:cs typeface="+mn-lt"/>
              </a:rPr>
              <a:t>(University of Nevada, Reno, 2022)</a:t>
            </a:r>
            <a:endParaRPr lang="en-US" dirty="0">
              <a:solidFill>
                <a:srgbClr val="FFFFFF"/>
              </a:solidFill>
            </a:endParaRPr>
          </a:p>
        </p:txBody>
      </p:sp>
    </p:spTree>
    <p:extLst>
      <p:ext uri="{BB962C8B-B14F-4D97-AF65-F5344CB8AC3E}">
        <p14:creationId xmlns:p14="http://schemas.microsoft.com/office/powerpoint/2010/main" val="3036883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Camera lens">
            <a:extLst>
              <a:ext uri="{FF2B5EF4-FFF2-40B4-BE49-F238E27FC236}">
                <a16:creationId xmlns:a16="http://schemas.microsoft.com/office/drawing/2014/main" id="{3204469E-AC37-15D4-86B2-0844035AC983}"/>
              </a:ext>
            </a:extLst>
          </p:cNvPr>
          <p:cNvPicPr>
            <a:picLocks noChangeAspect="1"/>
          </p:cNvPicPr>
          <p:nvPr/>
        </p:nvPicPr>
        <p:blipFill rotWithShape="1">
          <a:blip r:embed="rId2"/>
          <a:srcRect l="9726" r="34773" b="-3"/>
          <a:stretch/>
        </p:blipFill>
        <p:spPr>
          <a:xfrm>
            <a:off x="20" y="10"/>
            <a:ext cx="3792026"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2" name="TextBox 1">
            <a:extLst>
              <a:ext uri="{FF2B5EF4-FFF2-40B4-BE49-F238E27FC236}">
                <a16:creationId xmlns:a16="http://schemas.microsoft.com/office/drawing/2014/main" id="{D201489E-53DF-99B3-DF6F-B8571F98E7A2}"/>
              </a:ext>
            </a:extLst>
          </p:cNvPr>
          <p:cNvSpPr txBox="1"/>
          <p:nvPr/>
        </p:nvSpPr>
        <p:spPr>
          <a:xfrm>
            <a:off x="3635976" y="228459"/>
            <a:ext cx="8843198" cy="11473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10000"/>
              </a:lnSpc>
              <a:spcAft>
                <a:spcPts val="600"/>
              </a:spcAft>
              <a:buClr>
                <a:schemeClr val="accent5"/>
              </a:buClr>
            </a:pPr>
            <a:r>
              <a:rPr lang="en-US" sz="2400" b="1" dirty="0">
                <a:solidFill>
                  <a:srgbClr val="000000"/>
                </a:solidFill>
                <a:latin typeface="Arial"/>
                <a:cs typeface="Arial"/>
              </a:rPr>
              <a:t>Steps in performing digital forensics from the initial recognition of an incident through the steps of evidence gathering</a:t>
            </a:r>
          </a:p>
        </p:txBody>
      </p:sp>
      <p:graphicFrame>
        <p:nvGraphicFramePr>
          <p:cNvPr id="334" name="Diagram 334">
            <a:extLst>
              <a:ext uri="{FF2B5EF4-FFF2-40B4-BE49-F238E27FC236}">
                <a16:creationId xmlns:a16="http://schemas.microsoft.com/office/drawing/2014/main" id="{F3C4E374-BDA9-44B5-5FEA-3F8E57AA8ED7}"/>
              </a:ext>
            </a:extLst>
          </p:cNvPr>
          <p:cNvGraphicFramePr/>
          <p:nvPr>
            <p:extLst>
              <p:ext uri="{D42A27DB-BD31-4B8C-83A1-F6EECF244321}">
                <p14:modId xmlns:p14="http://schemas.microsoft.com/office/powerpoint/2010/main" val="659520791"/>
              </p:ext>
            </p:extLst>
          </p:nvPr>
        </p:nvGraphicFramePr>
        <p:xfrm>
          <a:off x="3810000" y="1600200"/>
          <a:ext cx="8205107" cy="493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9" name="TextBox 548">
            <a:extLst>
              <a:ext uri="{FF2B5EF4-FFF2-40B4-BE49-F238E27FC236}">
                <a16:creationId xmlns:a16="http://schemas.microsoft.com/office/drawing/2014/main" id="{75A8F551-7E17-D83F-1E7E-0B68B937065D}"/>
              </a:ext>
            </a:extLst>
          </p:cNvPr>
          <p:cNvSpPr txBox="1"/>
          <p:nvPr/>
        </p:nvSpPr>
        <p:spPr>
          <a:xfrm>
            <a:off x="288131" y="6216084"/>
            <a:ext cx="2880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Arial"/>
                <a:ea typeface="+mn-lt"/>
                <a:cs typeface="+mn-lt"/>
              </a:rPr>
              <a:t>(</a:t>
            </a:r>
            <a:r>
              <a:rPr lang="en-US" err="1">
                <a:solidFill>
                  <a:schemeClr val="bg1"/>
                </a:solidFill>
                <a:latin typeface="Arial"/>
                <a:ea typeface="+mn-lt"/>
                <a:cs typeface="+mn-lt"/>
              </a:rPr>
              <a:t>ERMProtect</a:t>
            </a:r>
            <a:r>
              <a:rPr lang="en-US" dirty="0">
                <a:solidFill>
                  <a:schemeClr val="bg1"/>
                </a:solidFill>
                <a:latin typeface="Arial"/>
                <a:ea typeface="+mn-lt"/>
                <a:cs typeface="+mn-lt"/>
              </a:rPr>
              <a:t> Staff, 2022)</a:t>
            </a:r>
          </a:p>
        </p:txBody>
      </p:sp>
    </p:spTree>
    <p:extLst>
      <p:ext uri="{BB962C8B-B14F-4D97-AF65-F5344CB8AC3E}">
        <p14:creationId xmlns:p14="http://schemas.microsoft.com/office/powerpoint/2010/main" val="1032251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extBox 1">
            <a:extLst>
              <a:ext uri="{FF2B5EF4-FFF2-40B4-BE49-F238E27FC236}">
                <a16:creationId xmlns:a16="http://schemas.microsoft.com/office/drawing/2014/main" id="{462BB35E-7769-653B-C426-DD76359CCD70}"/>
              </a:ext>
            </a:extLst>
          </p:cNvPr>
          <p:cNvSpPr txBox="1"/>
          <p:nvPr/>
        </p:nvSpPr>
        <p:spPr>
          <a:xfrm>
            <a:off x="5410410" y="552782"/>
            <a:ext cx="6171990" cy="11683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700" kern="1200" dirty="0">
                <a:latin typeface="Arial"/>
                <a:ea typeface="+mj-ea"/>
                <a:cs typeface="Arial"/>
              </a:rPr>
              <a:t> Preservation and analysis</a:t>
            </a:r>
          </a:p>
        </p:txBody>
      </p:sp>
      <p:pic>
        <p:nvPicPr>
          <p:cNvPr id="5" name="Picture 4" descr="Padlock on computer motherboard">
            <a:extLst>
              <a:ext uri="{FF2B5EF4-FFF2-40B4-BE49-F238E27FC236}">
                <a16:creationId xmlns:a16="http://schemas.microsoft.com/office/drawing/2014/main" id="{6DC05472-1E17-3954-4F8D-3FCCBB6D02FC}"/>
              </a:ext>
            </a:extLst>
          </p:cNvPr>
          <p:cNvPicPr>
            <a:picLocks noChangeAspect="1"/>
          </p:cNvPicPr>
          <p:nvPr/>
        </p:nvPicPr>
        <p:blipFill rotWithShape="1">
          <a:blip r:embed="rId2"/>
          <a:srcRect l="8109" r="36211" b="-8"/>
          <a:stretch/>
        </p:blipFill>
        <p:spPr>
          <a:xfrm>
            <a:off x="-16745" y="211090"/>
            <a:ext cx="554417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3" name="TextBox 2">
            <a:extLst>
              <a:ext uri="{FF2B5EF4-FFF2-40B4-BE49-F238E27FC236}">
                <a16:creationId xmlns:a16="http://schemas.microsoft.com/office/drawing/2014/main" id="{C28C11DA-3FB2-1310-82BD-61D3D9469904}"/>
              </a:ext>
            </a:extLst>
          </p:cNvPr>
          <p:cNvSpPr txBox="1"/>
          <p:nvPr/>
        </p:nvSpPr>
        <p:spPr>
          <a:xfrm>
            <a:off x="5627812" y="1942960"/>
            <a:ext cx="6103668" cy="458993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buClr>
                <a:schemeClr val="accent5"/>
              </a:buClr>
            </a:pPr>
            <a:r>
              <a:rPr lang="en-US" dirty="0">
                <a:latin typeface="Arial"/>
                <a:cs typeface="Arial"/>
              </a:rPr>
              <a:t>The most effective methods to ensure legal admissibility while preparing to engage a forensic analyst to include the following:</a:t>
            </a:r>
          </a:p>
          <a:p>
            <a:pPr>
              <a:spcAft>
                <a:spcPts val="600"/>
              </a:spcAft>
              <a:buClr>
                <a:schemeClr val="accent5"/>
              </a:buClr>
            </a:pPr>
            <a:endParaRPr lang="en-US"/>
          </a:p>
          <a:p>
            <a:pPr>
              <a:spcAft>
                <a:spcPts val="600"/>
              </a:spcAft>
              <a:buClr>
                <a:schemeClr val="accent5"/>
              </a:buClr>
            </a:pPr>
            <a:endParaRPr lang="en-US"/>
          </a:p>
          <a:p>
            <a:pPr>
              <a:spcAft>
                <a:spcPts val="600"/>
              </a:spcAft>
              <a:buClr>
                <a:schemeClr val="accent5"/>
              </a:buClr>
            </a:pPr>
            <a:endParaRPr lang="en-US"/>
          </a:p>
          <a:p>
            <a:pPr marL="285750" indent="-285750">
              <a:spcAft>
                <a:spcPts val="600"/>
              </a:spcAft>
              <a:buClr>
                <a:schemeClr val="accent5"/>
              </a:buClr>
              <a:buFont typeface="Arial"/>
              <a:buChar char="•"/>
            </a:pPr>
            <a:r>
              <a:rPr lang="en-US" sz="2800" b="1" dirty="0">
                <a:latin typeface="Arial"/>
                <a:cs typeface="Arial"/>
              </a:rPr>
              <a:t>Drive Imaging</a:t>
            </a:r>
          </a:p>
          <a:p>
            <a:pPr marL="285750" indent="-285750">
              <a:spcAft>
                <a:spcPts val="600"/>
              </a:spcAft>
              <a:buClr>
                <a:schemeClr val="accent5"/>
              </a:buClr>
              <a:buFont typeface="Arial"/>
              <a:buChar char="•"/>
            </a:pPr>
            <a:r>
              <a:rPr lang="en-US" sz="2800" b="1" dirty="0">
                <a:latin typeface="Arial"/>
                <a:cs typeface="Arial"/>
              </a:rPr>
              <a:t>Hash Values</a:t>
            </a:r>
          </a:p>
          <a:p>
            <a:pPr marL="285750" indent="-285750">
              <a:spcAft>
                <a:spcPts val="600"/>
              </a:spcAft>
              <a:buClr>
                <a:schemeClr val="accent5"/>
              </a:buClr>
              <a:buFont typeface="Arial"/>
              <a:buChar char="•"/>
            </a:pPr>
            <a:r>
              <a:rPr lang="en-US" sz="2800" b="1" dirty="0">
                <a:latin typeface="Arial"/>
                <a:cs typeface="Arial"/>
              </a:rPr>
              <a:t>Chain of Custody</a:t>
            </a:r>
          </a:p>
        </p:txBody>
      </p:sp>
      <p:sp>
        <p:nvSpPr>
          <p:cNvPr id="4" name="TextBox 3">
            <a:extLst>
              <a:ext uri="{FF2B5EF4-FFF2-40B4-BE49-F238E27FC236}">
                <a16:creationId xmlns:a16="http://schemas.microsoft.com/office/drawing/2014/main" id="{50C3009B-2857-4718-8096-D12C0C8AF862}"/>
              </a:ext>
            </a:extLst>
          </p:cNvPr>
          <p:cNvSpPr txBox="1"/>
          <p:nvPr/>
        </p:nvSpPr>
        <p:spPr>
          <a:xfrm>
            <a:off x="9281942" y="6277145"/>
            <a:ext cx="2881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mn-lt"/>
                <a:cs typeface="+mn-lt"/>
              </a:rPr>
              <a:t>(Simon, n/a)</a:t>
            </a:r>
          </a:p>
        </p:txBody>
      </p:sp>
    </p:spTree>
    <p:extLst>
      <p:ext uri="{BB962C8B-B14F-4D97-AF65-F5344CB8AC3E}">
        <p14:creationId xmlns:p14="http://schemas.microsoft.com/office/powerpoint/2010/main" val="2009728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Technological background">
            <a:extLst>
              <a:ext uri="{FF2B5EF4-FFF2-40B4-BE49-F238E27FC236}">
                <a16:creationId xmlns:a16="http://schemas.microsoft.com/office/drawing/2014/main" id="{88FF0E80-5CB7-03E1-8A5A-46F4E0DF5201}"/>
              </a:ext>
            </a:extLst>
          </p:cNvPr>
          <p:cNvPicPr>
            <a:picLocks noChangeAspect="1"/>
          </p:cNvPicPr>
          <p:nvPr/>
        </p:nvPicPr>
        <p:blipFill rotWithShape="1">
          <a:blip r:embed="rId2"/>
          <a:srcRect l="15401" r="29098" b="-3"/>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2" name="TextBox 1">
            <a:extLst>
              <a:ext uri="{FF2B5EF4-FFF2-40B4-BE49-F238E27FC236}">
                <a16:creationId xmlns:a16="http://schemas.microsoft.com/office/drawing/2014/main" id="{7AF76612-C0B6-273F-9508-A4AF47C6B611}"/>
              </a:ext>
            </a:extLst>
          </p:cNvPr>
          <p:cNvSpPr txBox="1"/>
          <p:nvPr/>
        </p:nvSpPr>
        <p:spPr>
          <a:xfrm>
            <a:off x="5717869" y="119603"/>
            <a:ext cx="5931270" cy="544718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50000"/>
              </a:lnSpc>
              <a:spcAft>
                <a:spcPts val="600"/>
              </a:spcAft>
              <a:buClr>
                <a:schemeClr val="accent5"/>
              </a:buClr>
            </a:pPr>
            <a:r>
              <a:rPr lang="en-US" sz="3200" b="1" dirty="0">
                <a:latin typeface="Arial"/>
                <a:cs typeface="Arial"/>
              </a:rPr>
              <a:t>Preservation</a:t>
            </a:r>
            <a:r>
              <a:rPr lang="en-US" sz="3200" dirty="0">
                <a:latin typeface="Arial"/>
                <a:cs typeface="Arial"/>
              </a:rPr>
              <a:t> – the process of preserving relevant electronically stored information (ESI) by protecting the crime or incident scene, capturing visual images of the scene and documenting all relevant information about the evidence and how it was acquired.</a:t>
            </a:r>
            <a:endParaRPr lang="en-US"/>
          </a:p>
        </p:txBody>
      </p:sp>
    </p:spTree>
    <p:extLst>
      <p:ext uri="{BB962C8B-B14F-4D97-AF65-F5344CB8AC3E}">
        <p14:creationId xmlns:p14="http://schemas.microsoft.com/office/powerpoint/2010/main" val="3264546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Picture 4" descr="CPU with binary numbers and blueprint">
            <a:extLst>
              <a:ext uri="{FF2B5EF4-FFF2-40B4-BE49-F238E27FC236}">
                <a16:creationId xmlns:a16="http://schemas.microsoft.com/office/drawing/2014/main" id="{64497151-A426-3691-2B2A-E07AC542EA9F}"/>
              </a:ext>
            </a:extLst>
          </p:cNvPr>
          <p:cNvPicPr>
            <a:picLocks noChangeAspect="1"/>
          </p:cNvPicPr>
          <p:nvPr/>
        </p:nvPicPr>
        <p:blipFill rotWithShape="1">
          <a:blip r:embed="rId2"/>
          <a:srcRect l="29543" r="23617" b="-2"/>
          <a:stretch/>
        </p:blipFill>
        <p:spPr>
          <a:xfrm>
            <a:off x="-653123"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TextBox 2">
            <a:extLst>
              <a:ext uri="{FF2B5EF4-FFF2-40B4-BE49-F238E27FC236}">
                <a16:creationId xmlns:a16="http://schemas.microsoft.com/office/drawing/2014/main" id="{64474250-8198-00C8-971A-93BFFFFC8520}"/>
              </a:ext>
            </a:extLst>
          </p:cNvPr>
          <p:cNvSpPr txBox="1"/>
          <p:nvPr/>
        </p:nvSpPr>
        <p:spPr>
          <a:xfrm>
            <a:off x="5949190" y="459781"/>
            <a:ext cx="5904056" cy="31747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buClr>
                <a:schemeClr val="accent5"/>
              </a:buClr>
            </a:pPr>
            <a:r>
              <a:rPr lang="en-US" sz="2000" b="1" dirty="0">
                <a:latin typeface="Arial"/>
                <a:cs typeface="Arial"/>
              </a:rPr>
              <a:t>Procedural cybercrime laws</a:t>
            </a:r>
            <a:r>
              <a:rPr lang="en-US" sz="2000" dirty="0">
                <a:latin typeface="Arial"/>
                <a:cs typeface="Arial"/>
              </a:rPr>
              <a:t> (e.g., authority to preserve and obtain electronic data from third parties, including internet service providers; authority to intercept electronic communications; authority to search and seize electronic evidence): </a:t>
            </a:r>
          </a:p>
          <a:p>
            <a:pPr>
              <a:spcAft>
                <a:spcPts val="600"/>
              </a:spcAft>
              <a:buClr>
                <a:schemeClr val="accent5"/>
              </a:buClr>
            </a:pPr>
            <a:endParaRPr lang="en-US" sz="2000" dirty="0">
              <a:latin typeface="Arial"/>
              <a:cs typeface="Arial"/>
            </a:endParaRPr>
          </a:p>
          <a:p>
            <a:pPr marL="800100" indent="-342900">
              <a:spcAft>
                <a:spcPts val="600"/>
              </a:spcAft>
              <a:buClr>
                <a:schemeClr val="accent5"/>
              </a:buClr>
              <a:buFont typeface="Arial"/>
              <a:buChar char="•"/>
            </a:pPr>
            <a:r>
              <a:rPr lang="en-US" sz="2000" dirty="0">
                <a:latin typeface="Arial"/>
                <a:cs typeface="Arial"/>
              </a:rPr>
              <a:t>18 U.S.C. §§ 2510-2522 – Interception of wire, oral, or electronic communication </a:t>
            </a:r>
          </a:p>
          <a:p>
            <a:pPr marL="800100" indent="-342900">
              <a:spcAft>
                <a:spcPts val="600"/>
              </a:spcAft>
              <a:buClr>
                <a:schemeClr val="accent5"/>
              </a:buClr>
              <a:buFont typeface="Arial"/>
              <a:buChar char="•"/>
            </a:pPr>
            <a:endParaRPr lang="en-US" sz="2000" dirty="0">
              <a:latin typeface="Arial"/>
              <a:cs typeface="Arial"/>
            </a:endParaRPr>
          </a:p>
          <a:p>
            <a:pPr marL="800100" indent="-342900">
              <a:spcAft>
                <a:spcPts val="600"/>
              </a:spcAft>
              <a:buClr>
                <a:schemeClr val="accent5"/>
              </a:buClr>
              <a:buFont typeface="Arial"/>
              <a:buChar char="•"/>
            </a:pPr>
            <a:r>
              <a:rPr lang="en-US" sz="2000" dirty="0">
                <a:latin typeface="Arial"/>
                <a:cs typeface="Arial"/>
              </a:rPr>
              <a:t>18 U.S.C. §§ 2701-2712 – Preservation and disclosure of stored wire and electronic communication </a:t>
            </a:r>
          </a:p>
          <a:p>
            <a:pPr marL="800100" indent="-342900">
              <a:spcAft>
                <a:spcPts val="600"/>
              </a:spcAft>
              <a:buClr>
                <a:schemeClr val="accent5"/>
              </a:buClr>
              <a:buFont typeface="Arial"/>
              <a:buChar char="•"/>
            </a:pPr>
            <a:endParaRPr lang="en-US" sz="2000" dirty="0">
              <a:latin typeface="Arial"/>
              <a:cs typeface="Arial"/>
            </a:endParaRPr>
          </a:p>
          <a:p>
            <a:pPr marL="800100" indent="-342900">
              <a:spcAft>
                <a:spcPts val="600"/>
              </a:spcAft>
              <a:buClr>
                <a:schemeClr val="accent5"/>
              </a:buClr>
              <a:buFont typeface="Arial"/>
              <a:buChar char="•"/>
            </a:pPr>
            <a:r>
              <a:rPr lang="en-US" sz="2000" dirty="0">
                <a:latin typeface="Arial"/>
                <a:cs typeface="Arial"/>
              </a:rPr>
              <a:t>18 U.S.C. §§ 3121-3127 – Pen registers and trap and trace devices</a:t>
            </a:r>
          </a:p>
        </p:txBody>
      </p:sp>
      <p:sp>
        <p:nvSpPr>
          <p:cNvPr id="4" name="TextBox 3">
            <a:extLst>
              <a:ext uri="{FF2B5EF4-FFF2-40B4-BE49-F238E27FC236}">
                <a16:creationId xmlns:a16="http://schemas.microsoft.com/office/drawing/2014/main" id="{62548609-BCA8-3FA0-FF5E-3A2482627D6E}"/>
              </a:ext>
            </a:extLst>
          </p:cNvPr>
          <p:cNvSpPr txBox="1"/>
          <p:nvPr/>
        </p:nvSpPr>
        <p:spPr>
          <a:xfrm>
            <a:off x="5165782" y="6421551"/>
            <a:ext cx="27426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mn-lt"/>
                <a:cs typeface="+mn-lt"/>
              </a:rPr>
              <a:t>(oas.org, 2006)</a:t>
            </a:r>
          </a:p>
        </p:txBody>
      </p:sp>
    </p:spTree>
    <p:extLst>
      <p:ext uri="{BB962C8B-B14F-4D97-AF65-F5344CB8AC3E}">
        <p14:creationId xmlns:p14="http://schemas.microsoft.com/office/powerpoint/2010/main" val="3830094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Front steps and columns of a majestic city building">
            <a:extLst>
              <a:ext uri="{FF2B5EF4-FFF2-40B4-BE49-F238E27FC236}">
                <a16:creationId xmlns:a16="http://schemas.microsoft.com/office/drawing/2014/main" id="{55D92EEA-8E54-4913-0A90-92310DEBB3AA}"/>
              </a:ext>
            </a:extLst>
          </p:cNvPr>
          <p:cNvPicPr>
            <a:picLocks noChangeAspect="1"/>
          </p:cNvPicPr>
          <p:nvPr/>
        </p:nvPicPr>
        <p:blipFill rotWithShape="1">
          <a:blip r:embed="rId2"/>
          <a:srcRect l="28243" r="16169" b="10"/>
          <a:stretch/>
        </p:blipFill>
        <p:spPr>
          <a:xfrm>
            <a:off x="-16745" y="211090"/>
            <a:ext cx="554417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2" name="TextBox 1">
            <a:extLst>
              <a:ext uri="{FF2B5EF4-FFF2-40B4-BE49-F238E27FC236}">
                <a16:creationId xmlns:a16="http://schemas.microsoft.com/office/drawing/2014/main" id="{2A3292C3-9A54-8780-49FF-164B215B06EA}"/>
              </a:ext>
            </a:extLst>
          </p:cNvPr>
          <p:cNvSpPr txBox="1"/>
          <p:nvPr/>
        </p:nvSpPr>
        <p:spPr>
          <a:xfrm>
            <a:off x="6199312" y="255674"/>
            <a:ext cx="5355276" cy="31747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0000"/>
              </a:lnSpc>
              <a:spcAft>
                <a:spcPts val="600"/>
              </a:spcAft>
              <a:buClr>
                <a:schemeClr val="accent5"/>
              </a:buClr>
            </a:pPr>
            <a:r>
              <a:rPr lang="en-US" sz="3200" dirty="0">
                <a:latin typeface="Arial"/>
                <a:cs typeface="Arial"/>
              </a:rPr>
              <a:t>Digital media seized for investigation is usually referred to as an "exhibit" in legal terminology. Investigators employ the </a:t>
            </a:r>
            <a:r>
              <a:rPr lang="en-US" sz="3200" dirty="0">
                <a:latin typeface="Arial"/>
                <a:cs typeface="Arial"/>
                <a:hlinkClick r:id="rId3" tooltip="Scientific method"/>
              </a:rPr>
              <a:t>scientific method</a:t>
            </a:r>
            <a:r>
              <a:rPr lang="en-US" sz="3200" dirty="0">
                <a:latin typeface="Arial"/>
                <a:cs typeface="Arial"/>
              </a:rPr>
              <a:t> to recover </a:t>
            </a:r>
            <a:r>
              <a:rPr lang="en-US" sz="3200" dirty="0">
                <a:latin typeface="Arial"/>
                <a:cs typeface="Arial"/>
                <a:hlinkClick r:id="rId4" tooltip="Digital evidence"/>
              </a:rPr>
              <a:t>digital evidence</a:t>
            </a:r>
            <a:r>
              <a:rPr lang="en-US" sz="3200" dirty="0">
                <a:latin typeface="Arial"/>
                <a:cs typeface="Arial"/>
              </a:rPr>
              <a:t> to support or disprove a hypothesis, either for a </a:t>
            </a:r>
            <a:r>
              <a:rPr lang="en-US" sz="3200" dirty="0">
                <a:latin typeface="Arial"/>
                <a:cs typeface="Arial"/>
                <a:hlinkClick r:id="rId5" tooltip="Court of law"/>
              </a:rPr>
              <a:t>court of law</a:t>
            </a:r>
            <a:r>
              <a:rPr lang="en-US" sz="3200" dirty="0">
                <a:latin typeface="Arial"/>
                <a:cs typeface="Arial"/>
              </a:rPr>
              <a:t> or in </a:t>
            </a:r>
            <a:r>
              <a:rPr lang="en-US" sz="3200" dirty="0">
                <a:latin typeface="Arial"/>
                <a:cs typeface="Arial"/>
                <a:hlinkClick r:id="rId6" tooltip="Civil litigation"/>
              </a:rPr>
              <a:t>civil proceedings</a:t>
            </a:r>
            <a:r>
              <a:rPr lang="en-US" sz="3200" dirty="0">
                <a:latin typeface="Arial"/>
                <a:cs typeface="Arial"/>
              </a:rPr>
              <a:t>.</a:t>
            </a:r>
          </a:p>
        </p:txBody>
      </p:sp>
    </p:spTree>
    <p:extLst>
      <p:ext uri="{BB962C8B-B14F-4D97-AF65-F5344CB8AC3E}">
        <p14:creationId xmlns:p14="http://schemas.microsoft.com/office/powerpoint/2010/main" val="1532924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4">
            <a:extLst>
              <a:ext uri="{FF2B5EF4-FFF2-40B4-BE49-F238E27FC236}">
                <a16:creationId xmlns:a16="http://schemas.microsoft.com/office/drawing/2014/main" id="{FC273B26-9352-13AB-B337-A916B092D317}"/>
              </a:ext>
            </a:extLst>
          </p:cNvPr>
          <p:cNvSpPr txBox="1"/>
          <p:nvPr/>
        </p:nvSpPr>
        <p:spPr>
          <a:xfrm>
            <a:off x="460519" y="378138"/>
            <a:ext cx="5355276" cy="31747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buClr>
                <a:schemeClr val="accent5"/>
              </a:buClr>
            </a:pPr>
            <a:r>
              <a:rPr lang="en-US" sz="2000" b="1" dirty="0">
                <a:latin typeface="Arial"/>
                <a:cs typeface="Arial"/>
              </a:rPr>
              <a:t>Root causes can be divided into three types</a:t>
            </a:r>
          </a:p>
          <a:p>
            <a:pPr>
              <a:spcAft>
                <a:spcPts val="600"/>
              </a:spcAft>
            </a:pPr>
            <a:endParaRPr lang="en-US" dirty="0">
              <a:latin typeface="Arial"/>
              <a:cs typeface="Arial"/>
            </a:endParaRPr>
          </a:p>
          <a:p>
            <a:pPr marL="285750" indent="-285750">
              <a:spcAft>
                <a:spcPts val="600"/>
              </a:spcAft>
              <a:buClr>
                <a:schemeClr val="accent5"/>
              </a:buClr>
              <a:buFont typeface="Arial"/>
              <a:buChar char="•"/>
            </a:pPr>
            <a:r>
              <a:rPr lang="en-US" b="1" dirty="0">
                <a:latin typeface="Arial"/>
                <a:cs typeface="Arial"/>
              </a:rPr>
              <a:t>Physical</a:t>
            </a:r>
            <a:r>
              <a:rPr lang="en-US" dirty="0">
                <a:latin typeface="Arial"/>
                <a:cs typeface="Arial"/>
              </a:rPr>
              <a:t> - when a physical part of a system breaks down. These include hardware failures, system errors from booting up, issues with tools not functioning, or other tangible components breaking down.</a:t>
            </a:r>
          </a:p>
          <a:p>
            <a:pPr marL="285750" indent="-285750">
              <a:spcAft>
                <a:spcPts val="600"/>
              </a:spcAft>
              <a:buClr>
                <a:schemeClr val="accent5"/>
              </a:buClr>
              <a:buFont typeface="Arial"/>
              <a:buChar char="•"/>
            </a:pPr>
            <a:endParaRPr lang="en-US" dirty="0">
              <a:latin typeface="Arial"/>
              <a:cs typeface="Arial"/>
            </a:endParaRPr>
          </a:p>
          <a:p>
            <a:pPr marL="285750" indent="-285750">
              <a:spcAft>
                <a:spcPts val="600"/>
              </a:spcAft>
              <a:buClr>
                <a:schemeClr val="accent5"/>
              </a:buClr>
              <a:buFont typeface="Arial"/>
              <a:buChar char="•"/>
            </a:pPr>
            <a:r>
              <a:rPr lang="en-US" b="1" dirty="0">
                <a:latin typeface="Arial"/>
                <a:cs typeface="Arial"/>
              </a:rPr>
              <a:t>Human </a:t>
            </a:r>
            <a:r>
              <a:rPr lang="en-US" dirty="0">
                <a:latin typeface="Arial"/>
                <a:cs typeface="Arial"/>
              </a:rPr>
              <a:t>- arise from human errors or mistakes. If a person does not have the necessary skills to operate systems properly, does not know the tools, creates a programming error, or tries to perform tasks with incorrect tools.</a:t>
            </a:r>
          </a:p>
          <a:p>
            <a:pPr marL="285750" indent="-285750">
              <a:spcAft>
                <a:spcPts val="600"/>
              </a:spcAft>
              <a:buClr>
                <a:schemeClr val="accent5"/>
              </a:buClr>
              <a:buFont typeface="Arial"/>
              <a:buChar char="•"/>
            </a:pPr>
            <a:endParaRPr lang="en-US" dirty="0">
              <a:latin typeface="Arial"/>
              <a:cs typeface="Arial"/>
            </a:endParaRPr>
          </a:p>
          <a:p>
            <a:pPr marL="285750" indent="-285750">
              <a:spcAft>
                <a:spcPts val="600"/>
              </a:spcAft>
              <a:buClr>
                <a:schemeClr val="accent5"/>
              </a:buClr>
              <a:buFont typeface="Arial"/>
              <a:buChar char="•"/>
            </a:pPr>
            <a:r>
              <a:rPr lang="en-US" b="1" dirty="0">
                <a:latin typeface="Arial"/>
                <a:cs typeface="Arial"/>
              </a:rPr>
              <a:t>Organizational </a:t>
            </a:r>
            <a:r>
              <a:rPr lang="en-US" dirty="0">
                <a:latin typeface="Arial"/>
                <a:cs typeface="Arial"/>
              </a:rPr>
              <a:t>- arise from administrative issues. For example, suppose a team lead provides incorrect instructions to team members. In that case, organizations make the incorrect selection of people to perform tasks, or the organization does not handle or maintain staff correctly.</a:t>
            </a:r>
          </a:p>
          <a:p>
            <a:pPr marL="285750" indent="-285750">
              <a:spcAft>
                <a:spcPts val="600"/>
              </a:spcAft>
              <a:buClr>
                <a:schemeClr val="accent5"/>
              </a:buClr>
              <a:buFont typeface="Arial"/>
              <a:buChar char="•"/>
            </a:pPr>
            <a:endParaRPr lang="en-US" b="1" dirty="0">
              <a:latin typeface="Arial"/>
              <a:cs typeface="Arial"/>
            </a:endParaRPr>
          </a:p>
        </p:txBody>
      </p:sp>
      <p:pic>
        <p:nvPicPr>
          <p:cNvPr id="7" name="Picture 6" descr="Sphere of mesh and nodes">
            <a:extLst>
              <a:ext uri="{FF2B5EF4-FFF2-40B4-BE49-F238E27FC236}">
                <a16:creationId xmlns:a16="http://schemas.microsoft.com/office/drawing/2014/main" id="{354E7113-149B-DE8D-5BA7-8D83678D1DA8}"/>
              </a:ext>
            </a:extLst>
          </p:cNvPr>
          <p:cNvPicPr>
            <a:picLocks noChangeAspect="1"/>
          </p:cNvPicPr>
          <p:nvPr/>
        </p:nvPicPr>
        <p:blipFill rotWithShape="1">
          <a:blip r:embed="rId2"/>
          <a:srcRect l="32551" r="-2" b="-2"/>
          <a:stretch/>
        </p:blipFill>
        <p:spPr>
          <a:xfrm>
            <a:off x="6599498" y="2"/>
            <a:ext cx="5592502" cy="6218525"/>
          </a:xfrm>
          <a:custGeom>
            <a:avLst/>
            <a:gdLst/>
            <a:ahLst/>
            <a:cxnLst/>
            <a:rect l="l" t="t" r="r" b="b"/>
            <a:pathLst>
              <a:path w="5592502" h="6218525">
                <a:moveTo>
                  <a:pt x="2549391" y="5657612"/>
                </a:moveTo>
                <a:cubicBezTo>
                  <a:pt x="2568895" y="5660359"/>
                  <a:pt x="2588012" y="5665853"/>
                  <a:pt x="2606158" y="5674005"/>
                </a:cubicBezTo>
                <a:cubicBezTo>
                  <a:pt x="2690694" y="5711355"/>
                  <a:pt x="2743699" y="5803287"/>
                  <a:pt x="2734722" y="5897877"/>
                </a:cubicBezTo>
                <a:cubicBezTo>
                  <a:pt x="2720716" y="6045476"/>
                  <a:pt x="2578003" y="6136188"/>
                  <a:pt x="2445921" y="6086557"/>
                </a:cubicBezTo>
                <a:cubicBezTo>
                  <a:pt x="2352551" y="6051652"/>
                  <a:pt x="2293727" y="5951889"/>
                  <a:pt x="2306440" y="5850621"/>
                </a:cubicBezTo>
                <a:cubicBezTo>
                  <a:pt x="2319512" y="5745685"/>
                  <a:pt x="2398158" y="5671063"/>
                  <a:pt x="2490307" y="5657701"/>
                </a:cubicBezTo>
                <a:cubicBezTo>
                  <a:pt x="2509998" y="5654864"/>
                  <a:pt x="2529887" y="5654864"/>
                  <a:pt x="2549391" y="5657612"/>
                </a:cubicBezTo>
                <a:close/>
                <a:moveTo>
                  <a:pt x="708303" y="494981"/>
                </a:moveTo>
                <a:cubicBezTo>
                  <a:pt x="758766" y="498141"/>
                  <a:pt x="808381" y="509490"/>
                  <a:pt x="855181" y="528594"/>
                </a:cubicBezTo>
                <a:cubicBezTo>
                  <a:pt x="1052623" y="608676"/>
                  <a:pt x="1174866" y="823069"/>
                  <a:pt x="1146999" y="1039903"/>
                </a:cubicBezTo>
                <a:cubicBezTo>
                  <a:pt x="1106562" y="1357577"/>
                  <a:pt x="789750" y="1547407"/>
                  <a:pt x="502601" y="1427029"/>
                </a:cubicBezTo>
                <a:cubicBezTo>
                  <a:pt x="303292" y="1343573"/>
                  <a:pt x="183634" y="1123578"/>
                  <a:pt x="217535" y="904373"/>
                </a:cubicBezTo>
                <a:cubicBezTo>
                  <a:pt x="256894" y="649831"/>
                  <a:pt x="474662" y="481046"/>
                  <a:pt x="708303" y="494981"/>
                </a:cubicBezTo>
                <a:close/>
                <a:moveTo>
                  <a:pt x="2580518" y="186644"/>
                </a:moveTo>
                <a:cubicBezTo>
                  <a:pt x="2602438" y="187938"/>
                  <a:pt x="2623999" y="192821"/>
                  <a:pt x="2644369" y="201008"/>
                </a:cubicBezTo>
                <a:cubicBezTo>
                  <a:pt x="2730556" y="235843"/>
                  <a:pt x="2783562" y="328998"/>
                  <a:pt x="2771424" y="423660"/>
                </a:cubicBezTo>
                <a:cubicBezTo>
                  <a:pt x="2753683" y="561920"/>
                  <a:pt x="2615927" y="644516"/>
                  <a:pt x="2491026" y="592159"/>
                </a:cubicBezTo>
                <a:cubicBezTo>
                  <a:pt x="2404264" y="555816"/>
                  <a:pt x="2352192" y="460147"/>
                  <a:pt x="2366987" y="364694"/>
                </a:cubicBezTo>
                <a:cubicBezTo>
                  <a:pt x="2384081" y="253943"/>
                  <a:pt x="2478888" y="180540"/>
                  <a:pt x="2580518" y="186644"/>
                </a:cubicBezTo>
                <a:close/>
                <a:moveTo>
                  <a:pt x="3406298" y="0"/>
                </a:moveTo>
                <a:lnTo>
                  <a:pt x="4023898" y="0"/>
                </a:lnTo>
                <a:lnTo>
                  <a:pt x="4039485" y="16440"/>
                </a:lnTo>
                <a:cubicBezTo>
                  <a:pt x="4112899" y="107670"/>
                  <a:pt x="4150006" y="228832"/>
                  <a:pt x="4134340" y="350976"/>
                </a:cubicBezTo>
                <a:cubicBezTo>
                  <a:pt x="4097638" y="636402"/>
                  <a:pt x="3812859" y="806910"/>
                  <a:pt x="3554440" y="699175"/>
                </a:cubicBezTo>
                <a:cubicBezTo>
                  <a:pt x="3374882" y="624048"/>
                  <a:pt x="3267147" y="426247"/>
                  <a:pt x="3297887" y="228805"/>
                </a:cubicBezTo>
                <a:cubicBezTo>
                  <a:pt x="3311165" y="142914"/>
                  <a:pt x="3347028" y="67910"/>
                  <a:pt x="3397755" y="8363"/>
                </a:cubicBezTo>
                <a:close/>
                <a:moveTo>
                  <a:pt x="1503015" y="0"/>
                </a:moveTo>
                <a:lnTo>
                  <a:pt x="1857869" y="0"/>
                </a:lnTo>
                <a:lnTo>
                  <a:pt x="1875734" y="7199"/>
                </a:lnTo>
                <a:cubicBezTo>
                  <a:pt x="1972792" y="53203"/>
                  <a:pt x="2044088" y="119768"/>
                  <a:pt x="2073805" y="147644"/>
                </a:cubicBezTo>
                <a:cubicBezTo>
                  <a:pt x="2298899" y="357871"/>
                  <a:pt x="2120777" y="615502"/>
                  <a:pt x="2304070" y="931092"/>
                </a:cubicBezTo>
                <a:cubicBezTo>
                  <a:pt x="2332548" y="977849"/>
                  <a:pt x="2365220" y="1021948"/>
                  <a:pt x="2401678" y="1062815"/>
                </a:cubicBezTo>
                <a:cubicBezTo>
                  <a:pt x="2473501" y="1144478"/>
                  <a:pt x="2607307" y="1130114"/>
                  <a:pt x="2658732" y="1035092"/>
                </a:cubicBezTo>
                <a:cubicBezTo>
                  <a:pt x="2743699" y="878014"/>
                  <a:pt x="2824931" y="701903"/>
                  <a:pt x="2989622" y="656081"/>
                </a:cubicBezTo>
                <a:cubicBezTo>
                  <a:pt x="3309810" y="566949"/>
                  <a:pt x="3500428" y="1096285"/>
                  <a:pt x="3832251" y="1033009"/>
                </a:cubicBezTo>
                <a:cubicBezTo>
                  <a:pt x="3970008" y="1006722"/>
                  <a:pt x="4049875" y="893816"/>
                  <a:pt x="4122489" y="753905"/>
                </a:cubicBezTo>
                <a:cubicBezTo>
                  <a:pt x="4142671" y="714904"/>
                  <a:pt x="4162351" y="673821"/>
                  <a:pt x="4182533" y="631806"/>
                </a:cubicBezTo>
                <a:cubicBezTo>
                  <a:pt x="4229290" y="465301"/>
                  <a:pt x="4292692" y="172828"/>
                  <a:pt x="4600355" y="8334"/>
                </a:cubicBezTo>
                <a:lnTo>
                  <a:pt x="4621097" y="0"/>
                </a:lnTo>
                <a:lnTo>
                  <a:pt x="5592502" y="0"/>
                </a:lnTo>
                <a:lnTo>
                  <a:pt x="5592502" y="6214998"/>
                </a:lnTo>
                <a:lnTo>
                  <a:pt x="5570190" y="6214772"/>
                </a:lnTo>
                <a:cubicBezTo>
                  <a:pt x="5484588" y="6205588"/>
                  <a:pt x="5403563" y="6179480"/>
                  <a:pt x="5336013" y="6134537"/>
                </a:cubicBezTo>
                <a:cubicBezTo>
                  <a:pt x="5329154" y="6129869"/>
                  <a:pt x="5322654" y="6124696"/>
                  <a:pt x="5316549" y="6119095"/>
                </a:cubicBezTo>
                <a:cubicBezTo>
                  <a:pt x="5197251" y="6026083"/>
                  <a:pt x="4557234" y="5546951"/>
                  <a:pt x="4161920" y="5655261"/>
                </a:cubicBezTo>
                <a:cubicBezTo>
                  <a:pt x="3724588" y="5774990"/>
                  <a:pt x="3364683" y="6051365"/>
                  <a:pt x="3163578" y="5852918"/>
                </a:cubicBezTo>
                <a:cubicBezTo>
                  <a:pt x="3116533" y="5806591"/>
                  <a:pt x="3049235" y="5739436"/>
                  <a:pt x="2973749" y="5663664"/>
                </a:cubicBezTo>
                <a:cubicBezTo>
                  <a:pt x="2851650" y="5565913"/>
                  <a:pt x="2725959" y="5472256"/>
                  <a:pt x="2569025" y="5499547"/>
                </a:cubicBezTo>
                <a:cubicBezTo>
                  <a:pt x="2209910" y="5562035"/>
                  <a:pt x="2237849" y="5993549"/>
                  <a:pt x="1769490" y="6169659"/>
                </a:cubicBezTo>
                <a:cubicBezTo>
                  <a:pt x="1527877" y="6260515"/>
                  <a:pt x="1178242" y="6229415"/>
                  <a:pt x="1004789" y="6036355"/>
                </a:cubicBezTo>
                <a:cubicBezTo>
                  <a:pt x="724104" y="5723780"/>
                  <a:pt x="1106993" y="5230642"/>
                  <a:pt x="804905" y="4851273"/>
                </a:cubicBezTo>
                <a:cubicBezTo>
                  <a:pt x="628292" y="4629698"/>
                  <a:pt x="441120" y="4729173"/>
                  <a:pt x="243535" y="4461846"/>
                </a:cubicBezTo>
                <a:cubicBezTo>
                  <a:pt x="97446" y="4264262"/>
                  <a:pt x="-23647" y="4082765"/>
                  <a:pt x="35822" y="3819891"/>
                </a:cubicBezTo>
                <a:cubicBezTo>
                  <a:pt x="115402" y="3468316"/>
                  <a:pt x="419645" y="3331136"/>
                  <a:pt x="416485" y="3077311"/>
                </a:cubicBezTo>
                <a:cubicBezTo>
                  <a:pt x="412894" y="2772206"/>
                  <a:pt x="39413" y="2711086"/>
                  <a:pt x="2855" y="2363246"/>
                </a:cubicBezTo>
                <a:cubicBezTo>
                  <a:pt x="-20990" y="2136357"/>
                  <a:pt x="106640" y="1864649"/>
                  <a:pt x="308319" y="1738959"/>
                </a:cubicBezTo>
                <a:cubicBezTo>
                  <a:pt x="680004" y="1507042"/>
                  <a:pt x="1099021" y="1898408"/>
                  <a:pt x="1384015" y="1665772"/>
                </a:cubicBezTo>
                <a:cubicBezTo>
                  <a:pt x="1554236" y="1526793"/>
                  <a:pt x="1581960" y="1242948"/>
                  <a:pt x="1548849" y="1064181"/>
                </a:cubicBezTo>
                <a:cubicBezTo>
                  <a:pt x="1485717" y="723810"/>
                  <a:pt x="1206612" y="668075"/>
                  <a:pt x="1216954" y="408794"/>
                </a:cubicBezTo>
                <a:cubicBezTo>
                  <a:pt x="1222664" y="264268"/>
                  <a:pt x="1316043" y="114328"/>
                  <a:pt x="1447763" y="29453"/>
                </a:cubicBezTo>
                <a:close/>
              </a:path>
            </a:pathLst>
          </a:custGeom>
        </p:spPr>
      </p:pic>
      <p:sp>
        <p:nvSpPr>
          <p:cNvPr id="6" name="TextBox 5">
            <a:extLst>
              <a:ext uri="{FF2B5EF4-FFF2-40B4-BE49-F238E27FC236}">
                <a16:creationId xmlns:a16="http://schemas.microsoft.com/office/drawing/2014/main" id="{48AE911C-7935-8247-0BC1-A40BE3455955}"/>
              </a:ext>
            </a:extLst>
          </p:cNvPr>
          <p:cNvSpPr txBox="1"/>
          <p:nvPr/>
        </p:nvSpPr>
        <p:spPr>
          <a:xfrm>
            <a:off x="9631816" y="6421210"/>
            <a:ext cx="2119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mn-lt"/>
                <a:cs typeface="+mn-lt"/>
              </a:rPr>
              <a:t>(Logic, n/a)</a:t>
            </a:r>
          </a:p>
        </p:txBody>
      </p:sp>
    </p:spTree>
    <p:extLst>
      <p:ext uri="{BB962C8B-B14F-4D97-AF65-F5344CB8AC3E}">
        <p14:creationId xmlns:p14="http://schemas.microsoft.com/office/powerpoint/2010/main" val="4097800274"/>
      </p:ext>
    </p:extLst>
  </p:cSld>
  <p:clrMapOvr>
    <a:masterClrMapping/>
  </p:clrMapOvr>
</p:sld>
</file>

<file path=ppt/theme/theme1.xml><?xml version="1.0" encoding="utf-8"?>
<a:theme xmlns:a="http://schemas.openxmlformats.org/drawingml/2006/main" name="SplashVTI">
  <a:themeElements>
    <a:clrScheme name="AnalogousFromLightSeedRightStep">
      <a:dk1>
        <a:srgbClr val="000000"/>
      </a:dk1>
      <a:lt1>
        <a:srgbClr val="FFFFFF"/>
      </a:lt1>
      <a:dk2>
        <a:srgbClr val="302441"/>
      </a:dk2>
      <a:lt2>
        <a:srgbClr val="E8E2E4"/>
      </a:lt2>
      <a:accent1>
        <a:srgbClr val="81AA9A"/>
      </a:accent1>
      <a:accent2>
        <a:srgbClr val="74A9AA"/>
      </a:accent2>
      <a:accent3>
        <a:srgbClr val="86A5BE"/>
      </a:accent3>
      <a:accent4>
        <a:srgbClr val="7F87BA"/>
      </a:accent4>
      <a:accent5>
        <a:srgbClr val="A496C6"/>
      </a:accent5>
      <a:accent6>
        <a:srgbClr val="A87FBA"/>
      </a:accent6>
      <a:hlink>
        <a:srgbClr val="AE6984"/>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SplashVTI</vt:lpstr>
      <vt:lpstr>Anatomy of Incident Response and Root Cause Analysis</vt:lpstr>
      <vt:lpstr>PowerPoint Presentation</vt:lpstr>
      <vt:lpstr>Steps in performing digital forensics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386</cp:revision>
  <dcterms:created xsi:type="dcterms:W3CDTF">2023-04-29T23:51:44Z</dcterms:created>
  <dcterms:modified xsi:type="dcterms:W3CDTF">2023-04-30T03:12:52Z</dcterms:modified>
</cp:coreProperties>
</file>